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5"/>
  </p:notesMasterIdLst>
  <p:sldIdLst>
    <p:sldId id="257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B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0"/>
    <p:restoredTop sz="96417"/>
  </p:normalViewPr>
  <p:slideViewPr>
    <p:cSldViewPr snapToGrid="0">
      <p:cViewPr varScale="1">
        <p:scale>
          <a:sx n="159" d="100"/>
          <a:sy n="159" d="100"/>
        </p:scale>
        <p:origin x="1440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1B421-18D5-6842-A17E-DE5FBD764813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FEBBD-30E9-CB40-BAA6-13120FE78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8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23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129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394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9E602-3CFD-66D1-E086-F045DB0BD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7277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B2E5E-5964-891C-2936-585D2D836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988811"/>
            <a:ext cx="3868340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3EDABE-4FC7-B56D-A944-CE91AF859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812723"/>
            <a:ext cx="3868340" cy="2536944"/>
          </a:xfrm>
          <a:prstGeom prst="rect">
            <a:avLst/>
          </a:prstGeom>
        </p:spPr>
        <p:txBody>
          <a:bodyPr anchor="t"/>
          <a:lstStyle>
            <a:lvl1pPr>
              <a:defRPr sz="135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>
              <a:defRPr sz="135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35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05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05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814A7-DEAD-9196-0A44-655C0F8A8E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988811"/>
            <a:ext cx="3887391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D49569-7CBC-F273-074A-A5761DC877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812723"/>
            <a:ext cx="3887391" cy="2536944"/>
          </a:xfrm>
          <a:prstGeom prst="rect">
            <a:avLst/>
          </a:prstGeom>
        </p:spPr>
        <p:txBody>
          <a:bodyPr anchor="t"/>
          <a:lstStyle>
            <a:lvl1pPr>
              <a:defRPr sz="135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>
              <a:defRPr sz="135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35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05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05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86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F584F-50EB-3E93-863B-387A03DA7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t"/>
          <a:lstStyle>
            <a:lvl1pPr>
              <a:defRPr sz="24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25517-EA0F-2366-9559-CF32D0F675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E9ABA8-C874-76F5-9CF7-E6F3EFE25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Open Sans Extrabold" panose="020B0606030504020204" pitchFamily="34" charset="0"/>
              </a:defRPr>
            </a:lvl1pPr>
          </a:lstStyle>
          <a:p>
            <a:fld id="{7CE99D7B-8906-3641-8635-A410B99EE221}" type="datetimeFigureOut">
              <a:rPr lang="en-US" smtClean="0"/>
              <a:pPr/>
              <a:t>7/23/26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0C3180-6FCB-0D54-283C-C1846003E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Open Sans Extrabold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D2804-ABD1-8B4C-B74E-5A3636CB9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Open Sans Extrabold" panose="020B0606030504020204" pitchFamily="34" charset="0"/>
              </a:defRPr>
            </a:lvl1pPr>
          </a:lstStyle>
          <a:p>
            <a:fld id="{FD4D87D5-0C36-3941-A73F-76C0DE04A2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2046113-5F2B-EF91-EB60-5F12C938B8C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887391" y="940039"/>
            <a:ext cx="4626768" cy="4963134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449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327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385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9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7/23/26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72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7/23/26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736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7/23/26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526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08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9D7B-8906-3641-8635-A410B99EE221}" type="datetimeFigureOut">
              <a:rPr lang="en-US" smtClean="0"/>
              <a:pPr/>
              <a:t>7/23/26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87D5-0C36-3941-A73F-76C0DE04A28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954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53" r:id="rId12"/>
    <p:sldLayoutId id="214748365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C917231-040C-AC2A-7BB9-4A2AC51744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473" y="1266742"/>
            <a:ext cx="7839053" cy="2387600"/>
          </a:xfrm>
        </p:spPr>
        <p:txBody>
          <a:bodyPr anchor="ctr"/>
          <a:lstStyle/>
          <a:p>
            <a:r>
              <a:rPr lang="en-US" b="1" dirty="0">
                <a:solidFill>
                  <a:srgbClr val="013B5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Click to add </a:t>
            </a:r>
            <a:br>
              <a:rPr lang="en-US" b="1" dirty="0">
                <a:solidFill>
                  <a:srgbClr val="013B5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en-US" b="1" dirty="0">
                <a:solidFill>
                  <a:srgbClr val="013B5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slide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B40BEBB-9541-A812-EF1A-9A75BCA6F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2473" y="3746417"/>
            <a:ext cx="7839053" cy="1655762"/>
          </a:xfrm>
        </p:spPr>
        <p:txBody>
          <a:bodyPr>
            <a:normAutofit/>
          </a:bodyPr>
          <a:lstStyle/>
          <a:p>
            <a:endParaRPr lang="en-US" b="1" i="1" dirty="0">
              <a:solidFill>
                <a:srgbClr val="013B5C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885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411F2-19C6-C0CD-88E0-8B3A5079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94598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013B5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Click to add slide 2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2762F-0D66-658C-C370-3629DA97B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55097"/>
            <a:ext cx="7886700" cy="3911628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rgbClr val="013B5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018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A0159-0325-1940-924C-636B3D2D3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94598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13B5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Click to add slide 3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2B0C2-D9F5-6205-530F-FBE90D7760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955097"/>
            <a:ext cx="3886200" cy="3919721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rgbClr val="013B5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D091B-9148-C57C-9695-74DA67172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955097"/>
            <a:ext cx="3886200" cy="3919721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rgbClr val="013B5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75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54</TotalTime>
  <Words>18</Words>
  <Application>Microsoft Macintosh PowerPoint</Application>
  <PresentationFormat>On-screen Show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Open Sans</vt:lpstr>
      <vt:lpstr>Open Sans Extrabold</vt:lpstr>
      <vt:lpstr>Open Sans Semibold</vt:lpstr>
      <vt:lpstr>Office Theme</vt:lpstr>
      <vt:lpstr>Click to add  slide title</vt:lpstr>
      <vt:lpstr>Click to add slide 2 title</vt:lpstr>
      <vt:lpstr>Click to add slide 3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Rice, Elizabeth L.</dc:creator>
  <cp:lastModifiedBy>Rice, Elizabeth L.</cp:lastModifiedBy>
  <cp:revision>2</cp:revision>
  <dcterms:created xsi:type="dcterms:W3CDTF">2026-06-09T15:44:35Z</dcterms:created>
  <dcterms:modified xsi:type="dcterms:W3CDTF">2026-07-23T17:07:19Z</dcterms:modified>
</cp:coreProperties>
</file>