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2" r:id="rId1"/>
  </p:sldMasterIdLst>
  <p:sldIdLst>
    <p:sldId id="256" r:id="rId2"/>
    <p:sldId id="257" r:id="rId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Open Sans" panose="020B060603050402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49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08"/>
    <p:restoredTop sz="94729"/>
  </p:normalViewPr>
  <p:slideViewPr>
    <p:cSldViewPr snapToGrid="0" snapToObjects="1">
      <p:cViewPr varScale="1">
        <p:scale>
          <a:sx n="157" d="100"/>
          <a:sy n="157" d="100"/>
        </p:scale>
        <p:origin x="568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3B73836-F663-BB1D-3F84-49499635D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69" y="1570798"/>
            <a:ext cx="42321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58A506F-262A-CE91-C1AE-39F0DC622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012179"/>
            <a:ext cx="3943350" cy="171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b="0" i="0" dirty="0">
                <a:solidFill>
                  <a:srgbClr val="000000"/>
                </a:solidFill>
                <a:effectLst/>
              </a:rPr>
              <a:t>Lorem ipsum dolor sit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amet</a:t>
            </a:r>
            <a:r>
              <a:rPr lang="en-US" b="0" i="0" dirty="0">
                <a:solidFill>
                  <a:srgbClr val="000000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consectetur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adipiscing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elit</a:t>
            </a:r>
            <a:r>
              <a:rPr lang="en-US" b="0" i="0" dirty="0">
                <a:solidFill>
                  <a:srgbClr val="000000"/>
                </a:solidFill>
                <a:effectLst/>
              </a:rPr>
              <a:t>. Donec vitae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est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vel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odio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malesuada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cursus non at sem.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C441E9B-0887-1FE4-5C3B-0D1983620D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2474" y="6356351"/>
            <a:ext cx="28074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4044045-5BC9-1575-9BEE-4AF2DE47F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8906" y="6356351"/>
            <a:ext cx="82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8A4D39B-369B-104E-BAEF-4195E9A6E5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46084"/>
            <a:ext cx="7886700" cy="1221311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256657"/>
            <a:ext cx="7886700" cy="3786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D39B-369B-104E-BAEF-4195E9A6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001026"/>
            <a:ext cx="1971675" cy="468889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001026"/>
            <a:ext cx="5800725" cy="46889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D39B-369B-104E-BAEF-4195E9A6E50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47700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62958"/>
            <a:ext cx="7886700" cy="3786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D39B-369B-104E-BAEF-4195E9A6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47700"/>
            <a:ext cx="78867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52742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D39B-369B-104E-BAEF-4195E9A6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58444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277519"/>
            <a:ext cx="3886200" cy="36191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277518"/>
            <a:ext cx="3886200" cy="3619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D39B-369B-104E-BAEF-4195E9A6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47700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9732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981544"/>
            <a:ext cx="3868340" cy="301624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98862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81544"/>
            <a:ext cx="3887391" cy="30162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D39B-369B-104E-BAEF-4195E9A6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47700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D39B-369B-104E-BAEF-4195E9A6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D39B-369B-104E-BAEF-4195E9A6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97149"/>
            <a:ext cx="2949178" cy="171048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357162"/>
            <a:ext cx="4629150" cy="4295956"/>
          </a:xfrm>
        </p:spPr>
        <p:txBody>
          <a:bodyPr/>
          <a:lstStyle>
            <a:lvl1pPr>
              <a:lnSpc>
                <a:spcPct val="100000"/>
              </a:lnSpc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608446"/>
            <a:ext cx="2949178" cy="27542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D39B-369B-104E-BAEF-4195E9A6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47700"/>
            <a:ext cx="2949178" cy="15093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0" y="981776"/>
            <a:ext cx="4877387" cy="463937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57010"/>
            <a:ext cx="2949178" cy="32359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D39B-369B-104E-BAEF-4195E9A6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440379BA-9269-8C7E-19D0-2DCE6092785F}"/>
              </a:ext>
            </a:extLst>
          </p:cNvPr>
          <p:cNvSpPr/>
          <p:nvPr userDrawn="1"/>
        </p:nvSpPr>
        <p:spPr>
          <a:xfrm>
            <a:off x="-19251" y="-9625"/>
            <a:ext cx="6622182" cy="5832909"/>
          </a:xfrm>
          <a:custGeom>
            <a:avLst/>
            <a:gdLst>
              <a:gd name="connsiteX0" fmla="*/ 4552750 w 6574055"/>
              <a:gd name="connsiteY0" fmla="*/ 0 h 5832909"/>
              <a:gd name="connsiteX1" fmla="*/ 6574055 w 6574055"/>
              <a:gd name="connsiteY1" fmla="*/ 5832909 h 5832909"/>
              <a:gd name="connsiteX2" fmla="*/ 0 w 6574055"/>
              <a:gd name="connsiteY2" fmla="*/ 5832909 h 5832909"/>
              <a:gd name="connsiteX3" fmla="*/ 0 w 6574055"/>
              <a:gd name="connsiteY3" fmla="*/ 9625 h 5832909"/>
              <a:gd name="connsiteX4" fmla="*/ 298384 w 6574055"/>
              <a:gd name="connsiteY4" fmla="*/ 9625 h 5832909"/>
              <a:gd name="connsiteX5" fmla="*/ 4552750 w 6574055"/>
              <a:gd name="connsiteY5" fmla="*/ 0 h 5832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74055" h="5832909">
                <a:moveTo>
                  <a:pt x="4552750" y="0"/>
                </a:moveTo>
                <a:lnTo>
                  <a:pt x="6574055" y="5832909"/>
                </a:lnTo>
                <a:lnTo>
                  <a:pt x="0" y="5832909"/>
                </a:lnTo>
                <a:lnTo>
                  <a:pt x="0" y="9625"/>
                </a:lnTo>
                <a:lnTo>
                  <a:pt x="298384" y="9625"/>
                </a:lnTo>
                <a:lnTo>
                  <a:pt x="45527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9669" y="1570798"/>
            <a:ext cx="42321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012179"/>
            <a:ext cx="3943350" cy="171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b="0" i="0" dirty="0">
                <a:solidFill>
                  <a:srgbClr val="000000"/>
                </a:solidFill>
                <a:effectLst/>
              </a:rPr>
              <a:t>Lorem ipsum dolor sit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amet</a:t>
            </a:r>
            <a:r>
              <a:rPr lang="en-US" b="0" i="0" dirty="0">
                <a:solidFill>
                  <a:srgbClr val="000000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consectetur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adipiscing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elit</a:t>
            </a:r>
            <a:r>
              <a:rPr lang="en-US" b="0" i="0" dirty="0">
                <a:solidFill>
                  <a:srgbClr val="000000"/>
                </a:solidFill>
                <a:effectLst/>
              </a:rPr>
              <a:t>. Donec vitae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est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vel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odio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malesuada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cursus non at sem.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2474" y="6356351"/>
            <a:ext cx="28074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8906" y="6356351"/>
            <a:ext cx="82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8A4D39B-369B-104E-BAEF-4195E9A6E50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F68880-1EAB-0B85-9BD3-D791630E445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318" y="6076492"/>
            <a:ext cx="2430776" cy="55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5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rgbClr val="49494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8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7700"/>
            <a:ext cx="77724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143000" y="3127375"/>
            <a:ext cx="6858000" cy="16557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30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D7419-01B4-457F-3C68-F2E0112A1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2FC13-12B7-9564-0749-1E18BBB80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81343"/>
      </p:ext>
    </p:extLst>
  </p:cSld>
  <p:clrMapOvr>
    <a:masterClrMapping/>
  </p:clrMapOvr>
</p:sld>
</file>

<file path=ppt/theme/theme1.xml><?xml version="1.0" encoding="utf-8"?>
<a:theme xmlns:a="http://schemas.openxmlformats.org/drawingml/2006/main" name="FSCJ Theme 2017">
  <a:themeElements>
    <a:clrScheme name="FSCJ Colors">
      <a:dk1>
        <a:srgbClr val="007598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A1CB8F"/>
      </a:accent2>
      <a:accent3>
        <a:srgbClr val="9BBB59"/>
      </a:accent3>
      <a:accent4>
        <a:srgbClr val="8064A2"/>
      </a:accent4>
      <a:accent5>
        <a:srgbClr val="4BACC6"/>
      </a:accent5>
      <a:accent6>
        <a:srgbClr val="5193B7"/>
      </a:accent6>
      <a:hlink>
        <a:srgbClr val="29AA87"/>
      </a:hlink>
      <a:folHlink>
        <a:srgbClr val="88ABA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template_alt" id="{C46CF395-6859-3742-9D5F-CFCA7193243B}" vid="{1658B11C-B122-4C4E-A66D-EA7D84BAFB6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Open Sans</vt:lpstr>
      <vt:lpstr>Arial</vt:lpstr>
      <vt:lpstr>FSCJ Theme 2017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Martin, Katherine E.</dc:creator>
  <cp:lastModifiedBy>Martin, Katherine E.</cp:lastModifiedBy>
  <cp:revision>15</cp:revision>
  <dcterms:created xsi:type="dcterms:W3CDTF">2017-01-27T17:57:17Z</dcterms:created>
  <dcterms:modified xsi:type="dcterms:W3CDTF">2024-06-27T18:44:57Z</dcterms:modified>
</cp:coreProperties>
</file>