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6417"/>
  </p:normalViewPr>
  <p:slideViewPr>
    <p:cSldViewPr snapToGrid="0">
      <p:cViewPr varScale="1">
        <p:scale>
          <a:sx n="157" d="100"/>
          <a:sy n="157" d="100"/>
        </p:scale>
        <p:origin x="1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1B421-18D5-6842-A17E-DE5FBD764813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EBBD-30E9-CB40-BAA6-13120FE7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3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E602-3CFD-66D1-E086-F045DB0B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7277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B2E5E-5964-891C-2936-585D2D83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88811"/>
            <a:ext cx="386834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EDABE-4FC7-B56D-A944-CE91AF85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812723"/>
            <a:ext cx="3868340" cy="2536944"/>
          </a:xfrm>
          <a:prstGeom prst="rect">
            <a:avLst/>
          </a:prstGeom>
        </p:spPr>
        <p:txBody>
          <a:bodyPr anchor="t"/>
          <a:lstStyle>
            <a:lvl1pPr>
              <a:defRPr sz="135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sz="13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814A7-DEAD-9196-0A44-655C0F8A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988811"/>
            <a:ext cx="388739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49569-7CBC-F273-074A-A5761DC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812723"/>
            <a:ext cx="3887391" cy="2536944"/>
          </a:xfrm>
          <a:prstGeom prst="rect">
            <a:avLst/>
          </a:prstGeom>
        </p:spPr>
        <p:txBody>
          <a:bodyPr anchor="t"/>
          <a:lstStyle>
            <a:lvl1pPr>
              <a:defRPr sz="135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sz="13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5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8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584F-50EB-3E93-863B-387A03DA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t"/>
          <a:lstStyle>
            <a:lvl1pPr>
              <a:defRPr sz="24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25517-EA0F-2366-9559-CF32D0F6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9ABA8-C874-76F5-9CF7-E6F3EFE2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fld id="{7CE99D7B-8906-3641-8635-A410B99EE221}" type="datetimeFigureOut">
              <a:rPr lang="en-US" smtClean="0"/>
              <a:pPr/>
              <a:t>6/9/26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C3180-6FCB-0D54-283C-C1846003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2804-ABD1-8B4C-B74E-5A3636CB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fld id="{FD4D87D5-0C36-3941-A73F-76C0DE04A2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046113-5F2B-EF91-EB60-5F12C938B8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87391" y="940039"/>
            <a:ext cx="4626768" cy="496313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49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2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3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8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9D7B-8906-3641-8635-A410B99EE221}" type="datetimeFigureOut">
              <a:rPr lang="en-US" smtClean="0"/>
              <a:pPr/>
              <a:t>6/9/26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87D5-0C36-3941-A73F-76C0DE04A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3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917231-040C-AC2A-7BB9-4A2AC5174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73" y="1266742"/>
            <a:ext cx="7839053" cy="2387600"/>
          </a:xfrm>
        </p:spPr>
        <p:txBody>
          <a:bodyPr anchor="ctr"/>
          <a:lstStyle/>
          <a:p>
            <a:endParaRPr lang="en-US" b="1" dirty="0">
              <a:solidFill>
                <a:srgbClr val="013B5C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40BEBB-9541-A812-EF1A-9A75BCA6F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73" y="3746417"/>
            <a:ext cx="7839053" cy="1655762"/>
          </a:xfrm>
        </p:spPr>
        <p:txBody>
          <a:bodyPr>
            <a:normAutofit/>
          </a:bodyPr>
          <a:lstStyle/>
          <a:p>
            <a:endParaRPr lang="en-US" b="1" i="1" dirty="0">
              <a:solidFill>
                <a:srgbClr val="013B5C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11F2-19C6-C0CD-88E0-8B3A5079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4598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dirty="0">
              <a:solidFill>
                <a:srgbClr val="013B5C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762F-0D66-658C-C370-3629DA97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097"/>
            <a:ext cx="7886700" cy="391162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13B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1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0159-0325-1940-924C-636B3D2D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4598"/>
            <a:ext cx="7886700" cy="1325563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13B5C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B0C2-D9F5-6205-530F-FBE90D776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5097"/>
            <a:ext cx="3886200" cy="391972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13B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D091B-9148-C57C-9695-74DA6717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55097"/>
            <a:ext cx="3886200" cy="391972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13B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Extrabold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Elizabeth L.</dc:creator>
  <cp:lastModifiedBy>Rice, Elizabeth L.</cp:lastModifiedBy>
  <cp:revision>1</cp:revision>
  <dcterms:created xsi:type="dcterms:W3CDTF">2026-06-09T15:44:35Z</dcterms:created>
  <dcterms:modified xsi:type="dcterms:W3CDTF">2026-06-09T20:31:35Z</dcterms:modified>
</cp:coreProperties>
</file>