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71"/>
    <p:restoredTop sz="94729"/>
  </p:normalViewPr>
  <p:slideViewPr>
    <p:cSldViewPr snapToGrid="0" snapToObjects="1">
      <p:cViewPr varScale="1">
        <p:scale>
          <a:sx n="131" d="100"/>
          <a:sy n="131" d="100"/>
        </p:scale>
        <p:origin x="2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3B73836-F663-BB1D-3F84-49499635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69" y="1570798"/>
            <a:ext cx="4232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58A506F-262A-CE91-C1AE-39F0DC62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12179"/>
            <a:ext cx="3943350" cy="171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b="0" i="0" dirty="0">
                <a:solidFill>
                  <a:srgbClr val="000000"/>
                </a:solidFill>
                <a:effectLst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 Donec vitae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vel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cursus non at sem.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C441E9B-0887-1FE4-5C3B-0D1983620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2474" y="6356351"/>
            <a:ext cx="2807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4044045-5BC9-1575-9BEE-4AF2DE47F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906" y="6356351"/>
            <a:ext cx="82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A4D39B-369B-104E-BAEF-4195E9A6E50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2B04B4-042B-4B44-F639-50AC5B59A8E4}"/>
              </a:ext>
            </a:extLst>
          </p:cNvPr>
          <p:cNvCxnSpPr/>
          <p:nvPr userDrawn="1"/>
        </p:nvCxnSpPr>
        <p:spPr>
          <a:xfrm>
            <a:off x="628650" y="4494998"/>
            <a:ext cx="394335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E9C071F-9991-0F53-6C8A-F4F6F30CCFCB}"/>
              </a:ext>
            </a:extLst>
          </p:cNvPr>
          <p:cNvSpPr txBox="1">
            <a:spLocks/>
          </p:cNvSpPr>
          <p:nvPr userDrawn="1"/>
        </p:nvSpPr>
        <p:spPr>
          <a:xfrm>
            <a:off x="559669" y="4726635"/>
            <a:ext cx="4232108" cy="443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949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FF81D1-AC5B-B643-A12D-24200F502483}" type="datetime4">
              <a:rPr lang="en-US" b="1" smtClean="0">
                <a:solidFill>
                  <a:srgbClr val="000000"/>
                </a:solidFill>
              </a:rPr>
              <a:t>April 15, 2024</a:t>
            </a:fld>
            <a:endParaRPr lang="en-US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6084"/>
            <a:ext cx="7886700" cy="122131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256657"/>
            <a:ext cx="7886700" cy="3786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01026"/>
            <a:ext cx="1971675" cy="4688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01026"/>
            <a:ext cx="5800725" cy="46889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770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2958"/>
            <a:ext cx="7886700" cy="3786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47700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2742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844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77519"/>
            <a:ext cx="3886200" cy="3619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77518"/>
            <a:ext cx="3886200" cy="361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770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732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81544"/>
            <a:ext cx="3868340" cy="30162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8862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81544"/>
            <a:ext cx="3887391" cy="30162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770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97149"/>
            <a:ext cx="2949178" cy="17104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57162"/>
            <a:ext cx="4629150" cy="4295956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08446"/>
            <a:ext cx="2949178" cy="27542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47700"/>
            <a:ext cx="2949178" cy="15093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1776"/>
            <a:ext cx="4877387" cy="463937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7010"/>
            <a:ext cx="2949178" cy="32359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A008E0-2346-A342-93BA-FB538DCDF1A1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440379BA-9269-8C7E-19D0-2DCE6092785F}"/>
              </a:ext>
            </a:extLst>
          </p:cNvPr>
          <p:cNvSpPr/>
          <p:nvPr userDrawn="1"/>
        </p:nvSpPr>
        <p:spPr>
          <a:xfrm>
            <a:off x="-19251" y="-9625"/>
            <a:ext cx="6622182" cy="5832909"/>
          </a:xfrm>
          <a:custGeom>
            <a:avLst/>
            <a:gdLst>
              <a:gd name="connsiteX0" fmla="*/ 4552750 w 6574055"/>
              <a:gd name="connsiteY0" fmla="*/ 0 h 5832909"/>
              <a:gd name="connsiteX1" fmla="*/ 6574055 w 6574055"/>
              <a:gd name="connsiteY1" fmla="*/ 5832909 h 5832909"/>
              <a:gd name="connsiteX2" fmla="*/ 0 w 6574055"/>
              <a:gd name="connsiteY2" fmla="*/ 5832909 h 5832909"/>
              <a:gd name="connsiteX3" fmla="*/ 0 w 6574055"/>
              <a:gd name="connsiteY3" fmla="*/ 9625 h 5832909"/>
              <a:gd name="connsiteX4" fmla="*/ 298384 w 6574055"/>
              <a:gd name="connsiteY4" fmla="*/ 9625 h 5832909"/>
              <a:gd name="connsiteX5" fmla="*/ 4552750 w 6574055"/>
              <a:gd name="connsiteY5" fmla="*/ 0 h 583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4055" h="5832909">
                <a:moveTo>
                  <a:pt x="4552750" y="0"/>
                </a:moveTo>
                <a:lnTo>
                  <a:pt x="6574055" y="5832909"/>
                </a:lnTo>
                <a:lnTo>
                  <a:pt x="0" y="5832909"/>
                </a:lnTo>
                <a:lnTo>
                  <a:pt x="0" y="9625"/>
                </a:lnTo>
                <a:lnTo>
                  <a:pt x="298384" y="9625"/>
                </a:lnTo>
                <a:lnTo>
                  <a:pt x="45527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9669" y="1570798"/>
            <a:ext cx="4232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012179"/>
            <a:ext cx="3943350" cy="171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b="0" i="0" dirty="0">
                <a:solidFill>
                  <a:srgbClr val="000000"/>
                </a:solidFill>
                <a:effectLst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 Donec vitae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vel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cursus non at sem.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2474" y="6356351"/>
            <a:ext cx="2807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906" y="6356351"/>
            <a:ext cx="82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A4D39B-369B-104E-BAEF-4195E9A6E5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68880-1EAB-0B85-9BD3-D791630E44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18" y="6076492"/>
            <a:ext cx="2430776" cy="5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49494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7700"/>
            <a:ext cx="77724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3127375"/>
            <a:ext cx="6858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3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7419-01B4-457F-3C68-F2E0112A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2FC13-12B7-9564-0749-1E18BBB80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81343"/>
      </p:ext>
    </p:extLst>
  </p:cSld>
  <p:clrMapOvr>
    <a:masterClrMapping/>
  </p:clrMapOvr>
</p:sld>
</file>

<file path=ppt/theme/theme1.xml><?xml version="1.0" encoding="utf-8"?>
<a:theme xmlns:a="http://schemas.openxmlformats.org/drawingml/2006/main" name="FSCJ Theme 2017">
  <a:themeElements>
    <a:clrScheme name="FSCJ Colors">
      <a:dk1>
        <a:srgbClr val="007598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A1CB8F"/>
      </a:accent2>
      <a:accent3>
        <a:srgbClr val="9BBB59"/>
      </a:accent3>
      <a:accent4>
        <a:srgbClr val="8064A2"/>
      </a:accent4>
      <a:accent5>
        <a:srgbClr val="4BACC6"/>
      </a:accent5>
      <a:accent6>
        <a:srgbClr val="5193B7"/>
      </a:accent6>
      <a:hlink>
        <a:srgbClr val="29AA87"/>
      </a:hlink>
      <a:folHlink>
        <a:srgbClr val="88ABA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alt" id="{C46CF395-6859-3742-9D5F-CFCA7193243B}" vid="{1658B11C-B122-4C4E-A66D-EA7D84BAFB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Open Sans</vt:lpstr>
      <vt:lpstr>Calibri</vt:lpstr>
      <vt:lpstr>FSCJ Theme 2017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Katherine E.</dc:creator>
  <cp:lastModifiedBy>Martin, Katherine E.</cp:lastModifiedBy>
  <cp:revision>12</cp:revision>
  <dcterms:created xsi:type="dcterms:W3CDTF">2017-01-27T17:57:17Z</dcterms:created>
  <dcterms:modified xsi:type="dcterms:W3CDTF">2024-04-15T14:58:21Z</dcterms:modified>
</cp:coreProperties>
</file>