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0"/>
    <p:restoredTop sz="96417"/>
  </p:normalViewPr>
  <p:slideViewPr>
    <p:cSldViewPr snapToGrid="0">
      <p:cViewPr varScale="1">
        <p:scale>
          <a:sx n="152" d="100"/>
          <a:sy n="152" d="100"/>
        </p:scale>
        <p:origin x="192" y="3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45127-3D92-AE68-6B49-0196D1381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 b="1" i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E690E-F424-7739-85DC-F63048B1B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1">
                <a:solidFill>
                  <a:srgbClr val="013B5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6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88505-5108-52FE-D574-7E8D4DAA2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227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CB620-A763-3B79-38A5-989E79B32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727"/>
            <a:ext cx="10515600" cy="2754921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3609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DE6E6-0C7B-AF41-0EEE-A826C23ED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27726"/>
            <a:ext cx="10515600" cy="2443518"/>
          </a:xfrm>
          <a:prstGeom prst="rect">
            <a:avLst/>
          </a:prstGeom>
        </p:spPr>
        <p:txBody>
          <a:bodyPr anchor="t"/>
          <a:lstStyle>
            <a:lvl1pPr algn="l">
              <a:defRPr sz="60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0118B-6AAB-8310-CB92-B00B14FB5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8870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>
                <a:solidFill>
                  <a:srgbClr val="013B5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8585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F7A39-0146-07CA-F087-11785EF2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72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76E2F-27C5-A342-8E9B-157D8068C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3272"/>
            <a:ext cx="5181600" cy="3079661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D8F17-8205-4328-37B3-2D2E5BF04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3272"/>
            <a:ext cx="5181600" cy="3079661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21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9E602-3CFD-66D1-E086-F045DB0B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2773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B2E5E-5964-891C-2936-585D2D836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88811"/>
            <a:ext cx="51577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EDABE-4FC7-B56D-A944-CE91AF859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12723"/>
            <a:ext cx="5157787" cy="2536944"/>
          </a:xfrm>
          <a:prstGeom prst="rect">
            <a:avLst/>
          </a:prstGeom>
        </p:spPr>
        <p:txBody>
          <a:bodyPr anchor="t"/>
          <a:lstStyle>
            <a:lvl1pPr>
              <a:defRPr sz="18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sz="18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4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814A7-DEAD-9196-0A44-655C0F8A8E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88811"/>
            <a:ext cx="518318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49569-7CBC-F273-074A-A5761DC87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12723"/>
            <a:ext cx="5183188" cy="2536944"/>
          </a:xfrm>
          <a:prstGeom prst="rect">
            <a:avLst/>
          </a:prstGeom>
        </p:spPr>
        <p:txBody>
          <a:bodyPr anchor="t"/>
          <a:lstStyle>
            <a:lvl1pPr>
              <a:defRPr sz="18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sz="18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4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8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99FBB-3657-8DAA-23D3-373085553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321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3169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20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F584F-50EB-3E93-863B-387A03DA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32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25517-EA0F-2366-9559-CF32D0F67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9ABA8-C874-76F5-9CF7-E6F3EFE25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fld id="{7CE99D7B-8906-3641-8635-A410B99EE221}" type="datetimeFigureOut">
              <a:rPr lang="en-US" smtClean="0"/>
              <a:pPr/>
              <a:t>7/23/26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C3180-6FCB-0D54-283C-C1846003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D2804-ABD1-8B4C-B74E-5A3636CB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fld id="{FD4D87D5-0C36-3941-A73F-76C0DE04A2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2046113-5F2B-EF91-EB60-5F12C938B8C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83188" y="940039"/>
            <a:ext cx="6169024" cy="4963134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449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39327-73A2-A9E0-EACC-E1EA64249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32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22864A-5AF9-3087-3556-DEAAA6661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A6997E-D923-62EF-51C4-32447AB10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rgbClr val="013B5C"/>
                </a:solidFill>
                <a:latin typeface="Open Sans Extra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6E106-B8A3-7F31-AC15-63F89DA3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fld id="{7CE99D7B-8906-3641-8635-A410B99EE221}" type="datetimeFigureOut">
              <a:rPr lang="en-US" smtClean="0"/>
              <a:pPr/>
              <a:t>7/23/26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49A81-9B11-DF6B-DCB4-5ECCB8E3F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7DC2B-7A2D-A791-C52B-F7021EBCF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Open Sans Extrabold" panose="020B0606030504020204" pitchFamily="34" charset="0"/>
              </a:defRPr>
            </a:lvl1pPr>
          </a:lstStyle>
          <a:p>
            <a:fld id="{FD4D87D5-0C36-3941-A73F-76C0DE04A2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6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68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5F98-7A88-7041-A680-41DAFD9A0F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Click to add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6ECC80-AA6C-4EDF-B9A7-7F18453942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8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65018-0ACC-9709-E2B6-B0A3CF060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add slide 2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29CEB-2E28-1057-AD6B-F9505A5FA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05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D63A4-DA3F-56C3-F128-4341BFF5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add slide 3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C0BB1-8325-E633-A3AD-868E38FDC2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8C84A-EF94-E0F3-BBA1-EFCAA201E5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31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17</Words>
  <Application>Microsoft Macintosh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Open Sans</vt:lpstr>
      <vt:lpstr>Open Sans Extrabold</vt:lpstr>
      <vt:lpstr>Open Sans Semibold</vt:lpstr>
      <vt:lpstr>Office Theme</vt:lpstr>
      <vt:lpstr>Click to add slide title</vt:lpstr>
      <vt:lpstr>Click to add slide 2 title</vt:lpstr>
      <vt:lpstr>Click to add slide 3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Rice, Elizabeth L.</dc:creator>
  <cp:lastModifiedBy>Rice, Elizabeth L.</cp:lastModifiedBy>
  <cp:revision>2</cp:revision>
  <dcterms:created xsi:type="dcterms:W3CDTF">2026-06-09T15:44:35Z</dcterms:created>
  <dcterms:modified xsi:type="dcterms:W3CDTF">2026-07-23T17:06:25Z</dcterms:modified>
</cp:coreProperties>
</file>