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7112"/>
  </p:normalViewPr>
  <p:slideViewPr>
    <p:cSldViewPr snapToGrid="0">
      <p:cViewPr varScale="1">
        <p:scale>
          <a:sx n="149" d="100"/>
          <a:sy n="149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5127-3D92-AE68-6B49-0196D1381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rgbClr val="013B5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E690E-F424-7739-85DC-F63048B1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rgbClr val="013B5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8505-5108-52FE-D574-7E8D4DA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227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B620-A763-3B79-38A5-989E79B3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727"/>
            <a:ext cx="10515600" cy="275492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6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E6E6-0C7B-AF41-0EEE-A826C23E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7726"/>
            <a:ext cx="10515600" cy="2443518"/>
          </a:xfrm>
          <a:prstGeom prst="rect">
            <a:avLst/>
          </a:prstGeom>
        </p:spPr>
        <p:txBody>
          <a:bodyPr anchor="t"/>
          <a:lstStyle>
            <a:lvl1pPr algn="l">
              <a:defRPr sz="60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0118B-6AAB-8310-CB92-B00B14FB5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8870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>
                <a:solidFill>
                  <a:srgbClr val="013B5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8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7A39-0146-07CA-F087-11785EF2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72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6E2F-27C5-A342-8E9B-157D8068C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272"/>
            <a:ext cx="5181600" cy="30796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8F17-8205-4328-37B3-2D2E5BF04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3272"/>
            <a:ext cx="5181600" cy="307966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21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E602-3CFD-66D1-E086-F045DB0B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277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B2E5E-5964-891C-2936-585D2D83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8811"/>
            <a:ext cx="51577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EDABE-4FC7-B56D-A944-CE91AF85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2723"/>
            <a:ext cx="5157787" cy="2536944"/>
          </a:xfrm>
          <a:prstGeom prst="rect">
            <a:avLst/>
          </a:prstGeom>
        </p:spPr>
        <p:txBody>
          <a:bodyPr anchor="t"/>
          <a:lstStyle>
            <a:lvl1pPr>
              <a:defRPr sz="18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sz="18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814A7-DEAD-9196-0A44-655C0F8A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8811"/>
            <a:ext cx="518318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49569-7CBC-F273-074A-A5761DC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2723"/>
            <a:ext cx="5183188" cy="2536944"/>
          </a:xfrm>
          <a:prstGeom prst="rect">
            <a:avLst/>
          </a:prstGeom>
        </p:spPr>
        <p:txBody>
          <a:bodyPr anchor="t"/>
          <a:lstStyle>
            <a:lvl1pPr>
              <a:defRPr sz="18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sz="18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9FBB-3657-8DAA-23D3-37308555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321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16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2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584F-50EB-3E93-863B-387A03DA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25517-EA0F-2366-9559-CF32D0F6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ABA8-C874-76F5-9CF7-E6F3EFE2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7CE99D7B-8906-3641-8635-A410B99EE221}" type="datetimeFigureOut">
              <a:rPr lang="en-US" smtClean="0"/>
              <a:pPr/>
              <a:t>6/9/26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C3180-6FCB-0D54-283C-C1846003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2804-ABD1-8B4C-B74E-5A3636CB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FD4D87D5-0C36-3941-A73F-76C0DE04A2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046113-5F2B-EF91-EB60-5F12C938B8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3188" y="940039"/>
            <a:ext cx="6169024" cy="496313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013B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4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9327-73A2-A9E0-EACC-E1EA6424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2864A-5AF9-3087-3556-DEAAA6661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6997E-D923-62EF-51C4-32447AB10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13B5C"/>
                </a:solidFill>
                <a:latin typeface="Open Sans Extrabold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E106-B8A3-7F31-AC15-63F89DA3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7CE99D7B-8906-3641-8635-A410B99EE221}" type="datetimeFigureOut">
              <a:rPr lang="en-US" smtClean="0"/>
              <a:pPr/>
              <a:t>6/9/26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9A81-9B11-DF6B-DCB4-5ECCB8E3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7DC2B-7A2D-A791-C52B-F7021EBC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Open Sans Extrabold" panose="020B0606030504020204" pitchFamily="34" charset="0"/>
              </a:defRPr>
            </a:lvl1pPr>
          </a:lstStyle>
          <a:p>
            <a:fld id="{FD4D87D5-0C36-3941-A73F-76C0DE04A2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6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5F98-7A88-7041-A680-41DAFD9A0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ECC80-AA6C-4EDF-B9A7-7F1845394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5018-0ACC-9709-E2B6-B0A3CF06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9CEB-2E28-1057-AD6B-F9505A5F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63A4-DA3F-56C3-F128-4341BFF5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0BB1-8325-E633-A3AD-868E38FDC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C84A-EF94-E0F3-BBA1-EFCAA201E5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Open Sans</vt:lpstr>
      <vt:lpstr>Open Sans Extrabold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Elizabeth L.</dc:creator>
  <cp:lastModifiedBy>Rice, Elizabeth L.</cp:lastModifiedBy>
  <cp:revision>1</cp:revision>
  <dcterms:created xsi:type="dcterms:W3CDTF">2026-06-09T15:44:35Z</dcterms:created>
  <dcterms:modified xsi:type="dcterms:W3CDTF">2026-06-09T16:11:34Z</dcterms:modified>
</cp:coreProperties>
</file>