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4729"/>
  </p:normalViewPr>
  <p:slideViewPr>
    <p:cSldViewPr snapToGrid="0" snapToObjects="1">
      <p:cViewPr varScale="1">
        <p:scale>
          <a:sx n="131" d="100"/>
          <a:sy n="131" d="100"/>
        </p:scale>
        <p:origin x="10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C3B73836-F663-BB1D-3F84-49499635D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70797"/>
            <a:ext cx="56428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358A506F-262A-CE91-C1AE-39F0DC622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2179"/>
            <a:ext cx="5257800" cy="171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b="0" i="0" dirty="0">
                <a:solidFill>
                  <a:srgbClr val="000000"/>
                </a:solidFill>
                <a:effectLst/>
              </a:rPr>
              <a:t>Lorem ipsum dolor sit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</a:rPr>
              <a:t>. Donec vitae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est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vel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odio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malesuada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cursus non at sem.</a:t>
            </a:r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C441E9B-0887-1FE4-5C3B-0D1983620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89965" y="6356352"/>
            <a:ext cx="3743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4044045-5BC9-1575-9BEE-4AF2DE47F5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8541" y="6356352"/>
            <a:ext cx="1104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8A4D39B-369B-104E-BAEF-4195E9A6E5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3E9C071F-9991-0F53-6C8A-F4F6F30CCFCB}"/>
              </a:ext>
            </a:extLst>
          </p:cNvPr>
          <p:cNvSpPr txBox="1">
            <a:spLocks/>
          </p:cNvSpPr>
          <p:nvPr userDrawn="1"/>
        </p:nvSpPr>
        <p:spPr>
          <a:xfrm>
            <a:off x="838200" y="4727266"/>
            <a:ext cx="5642811" cy="443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49494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6085"/>
            <a:ext cx="10515600" cy="122131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256658"/>
            <a:ext cx="10515600" cy="3786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D39B-369B-104E-BAEF-4195E9A6E5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1001027"/>
            <a:ext cx="2628900" cy="468889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1001026"/>
            <a:ext cx="7734300" cy="46889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D39B-369B-104E-BAEF-4195E9A6E50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770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2958"/>
            <a:ext cx="10515600" cy="3786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D39B-369B-104E-BAEF-4195E9A6E5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647700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5274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D39B-369B-104E-BAEF-4195E9A6E5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844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77519"/>
            <a:ext cx="5181600" cy="36191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77518"/>
            <a:ext cx="5181600" cy="3619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D39B-369B-104E-BAEF-4195E9A6E5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770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9732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981545"/>
            <a:ext cx="5157787" cy="301624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98862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981544"/>
            <a:ext cx="5183188" cy="30162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D39B-369B-104E-BAEF-4195E9A6E5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770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D39B-369B-104E-BAEF-4195E9A6E5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D39B-369B-104E-BAEF-4195E9A6E5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97150"/>
            <a:ext cx="3932237" cy="171048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57162"/>
            <a:ext cx="6172200" cy="4295956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608447"/>
            <a:ext cx="3932237" cy="2754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D39B-369B-104E-BAEF-4195E9A6E5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47700"/>
            <a:ext cx="3932237" cy="15093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7" y="981777"/>
            <a:ext cx="6503183" cy="463937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57011"/>
            <a:ext cx="3932237" cy="32359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0A008E0-2346-A342-93BA-FB538DCDF1A1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D39B-369B-104E-BAEF-4195E9A6E5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440379BA-9269-8C7E-19D0-2DCE6092785F}"/>
              </a:ext>
            </a:extLst>
          </p:cNvPr>
          <p:cNvSpPr/>
          <p:nvPr userDrawn="1"/>
        </p:nvSpPr>
        <p:spPr>
          <a:xfrm>
            <a:off x="-25668" y="-9624"/>
            <a:ext cx="8829576" cy="5832909"/>
          </a:xfrm>
          <a:custGeom>
            <a:avLst/>
            <a:gdLst>
              <a:gd name="connsiteX0" fmla="*/ 4552750 w 6574055"/>
              <a:gd name="connsiteY0" fmla="*/ 0 h 5832909"/>
              <a:gd name="connsiteX1" fmla="*/ 6574055 w 6574055"/>
              <a:gd name="connsiteY1" fmla="*/ 5832909 h 5832909"/>
              <a:gd name="connsiteX2" fmla="*/ 0 w 6574055"/>
              <a:gd name="connsiteY2" fmla="*/ 5832909 h 5832909"/>
              <a:gd name="connsiteX3" fmla="*/ 0 w 6574055"/>
              <a:gd name="connsiteY3" fmla="*/ 9625 h 5832909"/>
              <a:gd name="connsiteX4" fmla="*/ 298384 w 6574055"/>
              <a:gd name="connsiteY4" fmla="*/ 9625 h 5832909"/>
              <a:gd name="connsiteX5" fmla="*/ 4552750 w 6574055"/>
              <a:gd name="connsiteY5" fmla="*/ 0 h 5832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74055" h="5832909">
                <a:moveTo>
                  <a:pt x="4552750" y="0"/>
                </a:moveTo>
                <a:lnTo>
                  <a:pt x="6574055" y="5832909"/>
                </a:lnTo>
                <a:lnTo>
                  <a:pt x="0" y="5832909"/>
                </a:lnTo>
                <a:lnTo>
                  <a:pt x="0" y="9625"/>
                </a:lnTo>
                <a:lnTo>
                  <a:pt x="298384" y="9625"/>
                </a:lnTo>
                <a:lnTo>
                  <a:pt x="455275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6225" y="1570799"/>
            <a:ext cx="56428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012179"/>
            <a:ext cx="5257800" cy="171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b="0" i="0" dirty="0">
                <a:solidFill>
                  <a:srgbClr val="000000"/>
                </a:solidFill>
                <a:effectLst/>
              </a:rPr>
              <a:t>Lorem ipsum dolor sit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</a:rPr>
              <a:t>. Donec vitae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est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vel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odio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</a:rPr>
              <a:t>malesuada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cursus non at sem.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89965" y="6356352"/>
            <a:ext cx="3743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8541" y="6356352"/>
            <a:ext cx="1104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8A4D39B-369B-104E-BAEF-4195E9A6E50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44E180-AC6A-AA3D-22DA-CE53FEA5007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047" y="6081714"/>
            <a:ext cx="2430776" cy="55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5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rgbClr val="494949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8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472" y="647700"/>
            <a:ext cx="77724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28472" y="3127375"/>
            <a:ext cx="6858000" cy="16557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430409"/>
      </p:ext>
    </p:extLst>
  </p:cSld>
  <p:clrMapOvr>
    <a:masterClrMapping/>
  </p:clrMapOvr>
</p:sld>
</file>

<file path=ppt/theme/theme1.xml><?xml version="1.0" encoding="utf-8"?>
<a:theme xmlns:a="http://schemas.openxmlformats.org/drawingml/2006/main" name="FSCJ Theme 2017">
  <a:themeElements>
    <a:clrScheme name="FSCJ Colors">
      <a:dk1>
        <a:srgbClr val="007598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A1CB8F"/>
      </a:accent2>
      <a:accent3>
        <a:srgbClr val="9BBB59"/>
      </a:accent3>
      <a:accent4>
        <a:srgbClr val="8064A2"/>
      </a:accent4>
      <a:accent5>
        <a:srgbClr val="4BACC6"/>
      </a:accent5>
      <a:accent6>
        <a:srgbClr val="5193B7"/>
      </a:accent6>
      <a:hlink>
        <a:srgbClr val="29AA87"/>
      </a:hlink>
      <a:folHlink>
        <a:srgbClr val="88ABA3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template_alt" id="{C46CF395-6859-3742-9D5F-CFCA7193243B}" vid="{1658B11C-B122-4C4E-A66D-EA7D84BAFB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FSCJ Theme 2017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Katherine E.</dc:creator>
  <cp:lastModifiedBy>Martin, Katherine E.</cp:lastModifiedBy>
  <cp:revision>16</cp:revision>
  <dcterms:created xsi:type="dcterms:W3CDTF">2017-01-27T17:57:17Z</dcterms:created>
  <dcterms:modified xsi:type="dcterms:W3CDTF">2024-06-27T18:44:50Z</dcterms:modified>
</cp:coreProperties>
</file>