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9" r:id="rId2"/>
    <p:sldMasterId id="2147483663" r:id="rId3"/>
    <p:sldMasterId id="2147483652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3B5C"/>
    <a:srgbClr val="005D83"/>
    <a:srgbClr val="36B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66"/>
    <p:restoredTop sz="96417"/>
  </p:normalViewPr>
  <p:slideViewPr>
    <p:cSldViewPr snapToGrid="0">
      <p:cViewPr varScale="1">
        <p:scale>
          <a:sx n="159" d="100"/>
          <a:sy n="159" d="100"/>
        </p:scale>
        <p:origin x="280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E8979-C5A0-CD40-8776-E472F17953FC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8CB58-74BE-CF41-B950-CCB65993F4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86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8CB58-74BE-CF41-B950-CCB65993F4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574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8CB58-74BE-CF41-B950-CCB65993F4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361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8CB58-74BE-CF41-B950-CCB65993F41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403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8CB58-74BE-CF41-B950-CCB65993F41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14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8CB58-74BE-CF41-B950-CCB65993F4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76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8CB58-74BE-CF41-B950-CCB65993F4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424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8CB58-74BE-CF41-B950-CCB65993F41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226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scj.edu/" TargetMode="Externa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scj.edu/" TargetMode="Externa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scj.edu/" TargetMode="External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0DB8B-26E8-3FFC-9948-98454F9FE8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0717" y="1817052"/>
            <a:ext cx="11461750" cy="1968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5000"/>
              </a:lnSpc>
              <a:buNone/>
              <a:defRPr sz="9000" b="1" i="0" cap="all" spc="-50" baseline="0">
                <a:solidFill>
                  <a:schemeClr val="bg1"/>
                </a:solidFill>
                <a:latin typeface="Open Sans Condensed ExtraBold" panose="020B0606030504020204" pitchFamily="34" charset="0"/>
                <a:ea typeface="Open Sans Condensed ExtraBold" panose="020B0606030504020204" pitchFamily="34" charset="0"/>
                <a:cs typeface="Open Sans Condensed ExtraBold" panose="020B0606030504020204" pitchFamily="34" charset="0"/>
              </a:defRPr>
            </a:lvl1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87BFE9-CCEE-90DF-7052-F985426C2F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0717" y="3901477"/>
            <a:ext cx="10621962" cy="757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3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2pPr>
            <a:lvl3pPr marL="914400" indent="0">
              <a:buNone/>
              <a:defRPr sz="3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3pPr>
            <a:lvl4pPr marL="1371600" indent="0">
              <a:buNone/>
              <a:defRPr sz="3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4pPr>
            <a:lvl5pPr marL="1828800" indent="0">
              <a:buNone/>
              <a:defRPr sz="3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Subhead</a:t>
            </a:r>
          </a:p>
        </p:txBody>
      </p:sp>
    </p:spTree>
    <p:extLst>
      <p:ext uri="{BB962C8B-B14F-4D97-AF65-F5344CB8AC3E}">
        <p14:creationId xmlns:p14="http://schemas.microsoft.com/office/powerpoint/2010/main" val="428813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- bullet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B4936-799F-EF6C-D65D-9CF5D0C8F7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2255" y="2606276"/>
            <a:ext cx="5257800" cy="33004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36B0C8"/>
              </a:buClr>
              <a:defRPr sz="20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rgbClr val="36B0C8"/>
              </a:buClr>
              <a:buFont typeface="System Font Regular"/>
              <a:buChar char="-"/>
              <a:defRPr sz="20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>
              <a:buClr>
                <a:srgbClr val="36B0C8"/>
              </a:buClr>
              <a:buSzPct val="100000"/>
              <a:buFont typeface="Wingdings" pitchFamily="2" charset="2"/>
              <a:buChar char="§"/>
              <a:defRPr sz="20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0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0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First level text</a:t>
            </a:r>
          </a:p>
          <a:p>
            <a:pPr lvl="1"/>
            <a:r>
              <a:rPr lang="en-US" dirty="0"/>
              <a:t>Click to edit Second level text</a:t>
            </a:r>
          </a:p>
          <a:p>
            <a:pPr lvl="2"/>
            <a:r>
              <a:rPr lang="en-US" dirty="0"/>
              <a:t>Click to edit Third level text</a:t>
            </a:r>
          </a:p>
          <a:p>
            <a:pPr lvl="0"/>
            <a:r>
              <a:rPr lang="en-US" dirty="0"/>
              <a:t>Click to edit First level text</a:t>
            </a:r>
          </a:p>
          <a:p>
            <a:pPr lvl="1"/>
            <a:r>
              <a:rPr lang="en-US" dirty="0"/>
              <a:t>Click to edit Second level text</a:t>
            </a:r>
          </a:p>
          <a:p>
            <a:pPr lvl="2"/>
            <a:r>
              <a:rPr lang="en-US" dirty="0"/>
              <a:t>Click to edit Third level text</a:t>
            </a:r>
          </a:p>
          <a:p>
            <a:pPr lvl="1"/>
            <a:endParaRPr lang="en-US" dirty="0"/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8B1CEB6-DE03-9EBE-A240-7AE2258298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56" y="2133983"/>
            <a:ext cx="5257800" cy="35718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lang="en-US" sz="2200" b="1" i="0" kern="1200" cap="all" baseline="0" dirty="0" smtClean="0">
                <a:solidFill>
                  <a:srgbClr val="005C82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A173233C-69DB-2423-9937-604818D108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1944" y="2133983"/>
            <a:ext cx="5257800" cy="35718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lang="en-US" sz="2200" b="1" i="0" kern="1200" cap="all" baseline="0" dirty="0" smtClean="0">
                <a:solidFill>
                  <a:srgbClr val="005C82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F77C8CD-C031-9411-38FB-C5696E9E17E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91945" y="2606276"/>
            <a:ext cx="5257800" cy="330041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36B0C8"/>
              </a:buClr>
              <a:defRPr sz="20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buClr>
                <a:srgbClr val="36B0C8"/>
              </a:buClr>
              <a:buFont typeface="System Font Regular"/>
              <a:buChar char="-"/>
              <a:defRPr sz="20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36B0C8"/>
              </a:buClr>
              <a:defRPr sz="20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0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000" b="0" i="0">
                <a:solidFill>
                  <a:srgbClr val="013B5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First level text</a:t>
            </a:r>
          </a:p>
          <a:p>
            <a:pPr lvl="1"/>
            <a:r>
              <a:rPr lang="en-US" dirty="0"/>
              <a:t>Click to edit Second level text</a:t>
            </a:r>
          </a:p>
          <a:p>
            <a:pPr lvl="2"/>
            <a:r>
              <a:rPr lang="en-US" dirty="0"/>
              <a:t>Click to edit Third level text</a:t>
            </a:r>
          </a:p>
          <a:p>
            <a:pPr lvl="0"/>
            <a:r>
              <a:rPr lang="en-US" dirty="0"/>
              <a:t>Click to edit First level text</a:t>
            </a:r>
          </a:p>
          <a:p>
            <a:pPr lvl="1"/>
            <a:r>
              <a:rPr lang="en-US" dirty="0"/>
              <a:t>Click to edit Second level text</a:t>
            </a:r>
          </a:p>
          <a:p>
            <a:pPr lvl="2"/>
            <a:r>
              <a:rPr lang="en-US" dirty="0"/>
              <a:t>Click to edit Third level text</a:t>
            </a:r>
          </a:p>
          <a:p>
            <a:pPr lvl="1"/>
            <a:endParaRPr lang="en-US" dirty="0"/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B32AD824-07A7-8B0E-64DE-D46C4CA649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257" y="1272208"/>
            <a:ext cx="10907487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None/>
              <a:defRPr lang="en-US" sz="3600" b="1" i="0" cap="all" baseline="0" dirty="0" smtClean="0">
                <a:solidFill>
                  <a:srgbClr val="005D83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CLICK TO EDIT PAGE TITLE</a:t>
            </a:r>
          </a:p>
        </p:txBody>
      </p:sp>
    </p:spTree>
    <p:extLst>
      <p:ext uri="{BB962C8B-B14F-4D97-AF65-F5344CB8AC3E}">
        <p14:creationId xmlns:p14="http://schemas.microsoft.com/office/powerpoint/2010/main" val="190065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DE2423-78C9-7C89-5CA0-EC365CDA97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257" y="1272208"/>
            <a:ext cx="10907486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None/>
              <a:defRPr lang="en-US" sz="3600" b="1" i="0" cap="all" baseline="0" dirty="0" smtClean="0">
                <a:solidFill>
                  <a:srgbClr val="005D83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CLICK TO EDIT PAGE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DB426CD-DB32-1730-8575-219E342948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2257" y="2133983"/>
            <a:ext cx="6789737" cy="35718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lang="en-US" sz="2200" b="1" i="0" kern="1200" cap="all" baseline="0" dirty="0" smtClean="0">
                <a:solidFill>
                  <a:srgbClr val="005C82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C2C8457-25BF-3C07-CC97-79F4FAC134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56" y="2598029"/>
            <a:ext cx="6789737" cy="330041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000" kern="1200" dirty="0" smtClean="0">
                <a:solidFill>
                  <a:srgbClr val="013B5C"/>
                </a:solidFill>
                <a:effectLst/>
                <a:latin typeface="Open Sans" panose="020B0606030504020204" pitchFamily="34" charset="0"/>
                <a:ea typeface="+mn-ea"/>
                <a:cs typeface="+mn-cs"/>
              </a:defRPr>
            </a:lvl1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sed do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labore et dolore magna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ad minim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exercitation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Duis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 in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dolore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b="1" i="0" u="sng" dirty="0">
                <a:solidFill>
                  <a:srgbClr val="36B0C8"/>
                </a:solidFill>
                <a:effectLst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www.fscj.edu</a:t>
            </a:r>
            <a:endParaRPr lang="en-US" sz="2000" b="1" u="sng" dirty="0">
              <a:solidFill>
                <a:srgbClr val="36AFC8"/>
              </a:solidFill>
              <a:effectLst/>
              <a:latin typeface="Open Sans Extrabold" panose="020B0606030504020204" pitchFamily="34" charset="0"/>
            </a:endParaRP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D85D3045-42F9-56D9-7B49-65A64D094C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79443" y="2133983"/>
            <a:ext cx="3670300" cy="3765550"/>
          </a:xfrm>
          <a:prstGeom prst="rect">
            <a:avLst/>
          </a:prstGeom>
          <a:ln w="76200">
            <a:solidFill>
              <a:srgbClr val="005D83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58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DE2423-78C9-7C89-5CA0-EC365CDA97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256" y="1272208"/>
            <a:ext cx="10908792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None/>
              <a:defRPr lang="en-US" sz="3600" b="1" i="0" cap="all" baseline="0" dirty="0" smtClean="0">
                <a:solidFill>
                  <a:srgbClr val="005D83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CLICK TO EDIT PAGE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DB426CD-DB32-1730-8575-219E342948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2256" y="2133983"/>
            <a:ext cx="10908792" cy="35718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lang="en-US" sz="2200" b="1" i="0" kern="1200" dirty="0" smtClean="0">
                <a:solidFill>
                  <a:srgbClr val="005C82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C2C8457-25BF-3C07-CC97-79F4FAC134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56" y="2611092"/>
            <a:ext cx="10908792" cy="3300413"/>
          </a:xfrm>
          <a:prstGeom prst="rect">
            <a:avLst/>
          </a:prstGeom>
        </p:spPr>
        <p:txBody>
          <a:bodyPr lIns="0" tIns="0" rIns="0" bIns="0" numCol="2" spcCol="6858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000" kern="1200" dirty="0" smtClean="0">
                <a:solidFill>
                  <a:srgbClr val="013B5C"/>
                </a:solidFill>
                <a:effectLst/>
                <a:latin typeface="Open Sans" panose="020B0606030504020204" pitchFamily="34" charset="0"/>
                <a:ea typeface="+mn-ea"/>
                <a:cs typeface="+mn-cs"/>
              </a:defRPr>
            </a:lvl1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sed do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labore et dolore magna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 Ut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ad minim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exercitation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Duis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 in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dolore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b="1" i="0" u="sng" dirty="0">
                <a:solidFill>
                  <a:srgbClr val="36B0C8"/>
                </a:solidFill>
                <a:effectLst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www.fscj.edu</a:t>
            </a:r>
            <a:endParaRPr lang="en-US" sz="2000" b="1" i="0" u="sng" dirty="0">
              <a:solidFill>
                <a:srgbClr val="36B0C8"/>
              </a:solidFill>
              <a:effectLst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sed do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labore et dolore magna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 Ut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ad minim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exercitation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Duis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 in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dolore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b="1" i="0" u="sng" dirty="0">
                <a:solidFill>
                  <a:srgbClr val="36B0C8"/>
                </a:solidFill>
                <a:effectLst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www.fscj.edu</a:t>
            </a:r>
            <a:endParaRPr lang="en-US" sz="2000" b="1" u="sng" dirty="0">
              <a:solidFill>
                <a:srgbClr val="36AFC8"/>
              </a:solidFill>
              <a:effectLst/>
              <a:latin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55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DE2423-78C9-7C89-5CA0-EC365CDA97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256" y="1272208"/>
            <a:ext cx="10908792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None/>
              <a:defRPr lang="en-US" sz="3600" b="1" i="0" cap="all" baseline="0" dirty="0" smtClean="0">
                <a:solidFill>
                  <a:srgbClr val="005D83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CLICK TO EDIT PAGE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DB426CD-DB32-1730-8575-219E342948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2256" y="2133983"/>
            <a:ext cx="10908792" cy="357188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lang="en-US" sz="2200" b="1" i="0" kern="1200" cap="all" baseline="0" dirty="0" smtClean="0">
                <a:solidFill>
                  <a:srgbClr val="005C82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C2C8457-25BF-3C07-CC97-79F4FAC134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2256" y="2611091"/>
            <a:ext cx="10908792" cy="3520440"/>
          </a:xfrm>
          <a:prstGeom prst="rect">
            <a:avLst/>
          </a:prstGeom>
        </p:spPr>
        <p:txBody>
          <a:bodyPr lIns="0" tIns="0" rIns="0" bIns="0" numCol="3" spcCol="6858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000" kern="1200" dirty="0" smtClean="0">
                <a:solidFill>
                  <a:srgbClr val="013B5C"/>
                </a:solidFill>
                <a:effectLst/>
                <a:latin typeface="Open Sans" panose="020B0606030504020204" pitchFamily="34" charset="0"/>
                <a:ea typeface="+mn-ea"/>
                <a:cs typeface="+mn-cs"/>
              </a:defRPr>
            </a:lvl1pPr>
          </a:lstStyle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sed do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labore et dolore magna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ad minim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exercitation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Duis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 in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dolore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b="1" i="0" u="sng" dirty="0">
                <a:solidFill>
                  <a:srgbClr val="36B0C8"/>
                </a:solidFill>
                <a:effectLst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www.fscj.edu</a:t>
            </a:r>
            <a:endParaRPr lang="en-US" sz="2000" b="1" i="0" u="sng" dirty="0">
              <a:solidFill>
                <a:srgbClr val="36B0C8"/>
              </a:solidFill>
              <a:effectLst/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adipiscing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sed do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eiusmod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incididunt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labore et dolore magna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aliqua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ad minim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veniam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nostrud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exercitation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ullamco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laboris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aliquip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ea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. </a:t>
            </a:r>
          </a:p>
          <a:p>
            <a:pPr marL="0" indent="0"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Duis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aute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irure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 in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reprehenderit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voluptate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esse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cillum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dolore </a:t>
            </a:r>
            <a:r>
              <a:rPr lang="en-US" sz="2000" dirty="0" err="1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sz="2000" dirty="0">
                <a:solidFill>
                  <a:srgbClr val="013B5C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000" b="1" i="0" u="sng" dirty="0">
                <a:solidFill>
                  <a:srgbClr val="36B0C8"/>
                </a:solidFill>
                <a:effectLst/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www.fscj.edu</a:t>
            </a:r>
            <a:endParaRPr lang="en-US" sz="2000" b="1" u="sng" dirty="0">
              <a:solidFill>
                <a:srgbClr val="36AFC8"/>
              </a:solidFill>
              <a:effectLst/>
              <a:latin typeface="Open Sans Extrabold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825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DE2423-78C9-7C89-5CA0-EC365CDA97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256" y="1272208"/>
            <a:ext cx="10908792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lvl1pPr marL="0" indent="0">
              <a:buNone/>
              <a:defRPr lang="en-US" sz="3600" b="1" i="0" cap="all" baseline="0" dirty="0" smtClean="0">
                <a:solidFill>
                  <a:srgbClr val="005D83"/>
                </a:solidFill>
                <a:effectLst/>
                <a:latin typeface="Open Sans Condensed" pitchFamily="2" charset="0"/>
                <a:ea typeface="Open Sans Condensed" pitchFamily="2" charset="0"/>
                <a:cs typeface="Open Sans Condensed" pitchFamily="2" charset="0"/>
              </a:defRPr>
            </a:lvl1pPr>
          </a:lstStyle>
          <a:p>
            <a:pPr marL="228600" marR="0" lvl="0" indent="-2286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dirty="0"/>
              <a:t>CLICK TO EDIT PAGE TITLE</a:t>
            </a:r>
          </a:p>
        </p:txBody>
      </p:sp>
    </p:spTree>
    <p:extLst>
      <p:ext uri="{BB962C8B-B14F-4D97-AF65-F5344CB8AC3E}">
        <p14:creationId xmlns:p14="http://schemas.microsoft.com/office/powerpoint/2010/main" val="404492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4507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2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38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125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7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2218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B23BD1C-ED03-8348-A3F1-70B85E7EAF7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0717" y="1817052"/>
            <a:ext cx="11461750" cy="1968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lnSpc>
                <a:spcPct val="75000"/>
              </a:lnSpc>
              <a:buNone/>
              <a:defRPr sz="9000" b="1" i="0" cap="all" spc="-50" baseline="0">
                <a:solidFill>
                  <a:schemeClr val="bg1"/>
                </a:solidFill>
                <a:latin typeface="Open Sans Condensed ExtraBold" panose="020B0606030504020204" pitchFamily="34" charset="0"/>
                <a:ea typeface="Open Sans Condensed ExtraBold" panose="020B0606030504020204" pitchFamily="34" charset="0"/>
                <a:cs typeface="Open Sans Condensed ExtraBold" panose="020B06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9000" b="1" i="0" u="none" strike="noStrike" kern="1200" cap="all" spc="-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Condensed ExtraBold" panose="020B0606030504020204" pitchFamily="34" charset="0"/>
                <a:ea typeface="Open Sans Condensed ExtraBold" panose="020B0606030504020204" pitchFamily="34" charset="0"/>
                <a:cs typeface="Open Sans Condensed ExtraBold" panose="020B0606030504020204" pitchFamily="34" charset="0"/>
              </a:rPr>
              <a:t>CLICK TO ADD PRESENTATION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38A18F-A33B-E1D4-023B-081222FC4E6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0717" y="3901477"/>
            <a:ext cx="10621962" cy="757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>
              <a:buNone/>
              <a:defRPr sz="3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2pPr>
            <a:lvl3pPr marL="914400" indent="0">
              <a:buNone/>
              <a:defRPr sz="3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3pPr>
            <a:lvl4pPr marL="1371600" indent="0">
              <a:buNone/>
              <a:defRPr sz="3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4pPr>
            <a:lvl5pPr marL="1828800" indent="0">
              <a:buNone/>
              <a:defRPr sz="30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5pPr>
          </a:lstStyle>
          <a:p>
            <a:pPr lvl="0"/>
            <a:r>
              <a:rPr lang="en-US" dirty="0"/>
              <a:t>Click to add Subhead</a:t>
            </a:r>
          </a:p>
        </p:txBody>
      </p:sp>
    </p:spTree>
    <p:extLst>
      <p:ext uri="{BB962C8B-B14F-4D97-AF65-F5344CB8AC3E}">
        <p14:creationId xmlns:p14="http://schemas.microsoft.com/office/powerpoint/2010/main" val="3572524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DA3BFE1C-4AD2-0068-3415-E09BC725417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3720" y="1272208"/>
            <a:ext cx="10515600" cy="646331"/>
          </a:xfrm>
          <a:prstGeom prst="rect">
            <a:avLst/>
          </a:prstGeom>
        </p:spPr>
        <p:txBody>
          <a:bodyPr/>
          <a:lstStyle/>
          <a:p>
            <a:r>
              <a:rPr lang="en-US" sz="3600" b="1" cap="all" dirty="0">
                <a:solidFill>
                  <a:srgbClr val="005D83"/>
                </a:solidFill>
                <a:latin typeface="Open Sans Condensed" pitchFamily="2" charset="0"/>
                <a:ea typeface="Open Sans Condensed" pitchFamily="2" charset="0"/>
                <a:cs typeface="Open Sans Condensed" pitchFamily="2" charset="0"/>
              </a:rPr>
              <a:t>Click to edit page 2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B05A2-EB9F-C87F-4FFD-FB073582B3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9F66D4-8B05-9802-27D9-C1AE28FFC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08572-524F-F640-4821-C2071D0F3B7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3A9956-2A69-4EF3-E907-24971076FC43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902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C44CAE2E-B077-6EB6-0381-9F0DB2EA7B1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3720" y="1272208"/>
            <a:ext cx="105156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05D83"/>
                </a:solidFill>
                <a:effectLst/>
                <a:uLnTx/>
                <a:uFillTx/>
                <a:latin typeface="Open Sans Condensed" pitchFamily="2" charset="0"/>
                <a:ea typeface="Open Sans Condensed" pitchFamily="2" charset="0"/>
                <a:cs typeface="Open Sans Condensed" pitchFamily="2" charset="0"/>
              </a:rPr>
              <a:t>Click to edit page 3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DC414-FFB0-90DE-0A99-CF4CEDFCF9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B014BC-04B5-6FEC-8CA7-93FCCE8079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AB7FB-6309-50B3-892D-C98932010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756348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5244C873-3848-572C-AB3C-6E6F9781D7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3720" y="1272208"/>
            <a:ext cx="105156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05D83"/>
                </a:solidFill>
                <a:effectLst/>
                <a:uLnTx/>
                <a:uFillTx/>
                <a:latin typeface="Open Sans Condensed" pitchFamily="2" charset="0"/>
                <a:ea typeface="Open Sans Condensed" pitchFamily="2" charset="0"/>
                <a:cs typeface="Open Sans Condensed" pitchFamily="2" charset="0"/>
              </a:rPr>
              <a:t>Click to edit page 4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2736CF-E312-CEFF-1522-87712F51D3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6BF516-6500-85D1-26F8-55420C3DC7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88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7CAF4913-41F6-F656-D87C-D1319113454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3720" y="1272208"/>
            <a:ext cx="105156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05D83"/>
                </a:solidFill>
                <a:effectLst/>
                <a:uLnTx/>
                <a:uFillTx/>
                <a:latin typeface="Open Sans Condensed" pitchFamily="2" charset="0"/>
                <a:ea typeface="Open Sans Condensed" pitchFamily="2" charset="0"/>
                <a:cs typeface="Open Sans Condensed" pitchFamily="2" charset="0"/>
              </a:rPr>
              <a:t>Click to edit page 5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980854-52AB-4D83-B713-E0477B306E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87B322-9691-AA5A-F85C-DCE4F791BA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788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7">
            <a:extLst>
              <a:ext uri="{FF2B5EF4-FFF2-40B4-BE49-F238E27FC236}">
                <a16:creationId xmlns:a16="http://schemas.microsoft.com/office/drawing/2014/main" id="{24F444CB-0610-A0C6-FE8F-55AF8CF7C53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3720" y="1272208"/>
            <a:ext cx="105156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all" spc="0" normalizeH="0" baseline="0" noProof="0" dirty="0">
                <a:ln>
                  <a:noFill/>
                </a:ln>
                <a:solidFill>
                  <a:srgbClr val="005D83"/>
                </a:solidFill>
                <a:effectLst/>
                <a:uLnTx/>
                <a:uFillTx/>
                <a:latin typeface="Open Sans Condensed" pitchFamily="2" charset="0"/>
                <a:ea typeface="Open Sans Condensed" pitchFamily="2" charset="0"/>
                <a:cs typeface="Open Sans Condensed" pitchFamily="2" charset="0"/>
              </a:rPr>
              <a:t>Click to edit page 6 title</a:t>
            </a:r>
          </a:p>
        </p:txBody>
      </p:sp>
    </p:spTree>
    <p:extLst>
      <p:ext uri="{BB962C8B-B14F-4D97-AF65-F5344CB8AC3E}">
        <p14:creationId xmlns:p14="http://schemas.microsoft.com/office/powerpoint/2010/main" val="1518721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C9E93-10C9-0A9B-02B4-9F2926E8A2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</p:spPr>
        <p:txBody>
          <a:bodyPr anchor="b"/>
          <a:lstStyle/>
          <a:p>
            <a:r>
              <a:rPr lang="en-US" dirty="0"/>
              <a:t>FSCJ logo</a:t>
            </a:r>
          </a:p>
        </p:txBody>
      </p:sp>
    </p:spTree>
    <p:extLst>
      <p:ext uri="{BB962C8B-B14F-4D97-AF65-F5344CB8AC3E}">
        <p14:creationId xmlns:p14="http://schemas.microsoft.com/office/powerpoint/2010/main" val="3603353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FSCJ dark">
      <a:dk1>
        <a:srgbClr val="013B5B"/>
      </a:dk1>
      <a:lt1>
        <a:srgbClr val="FFFFFF"/>
      </a:lt1>
      <a:dk2>
        <a:srgbClr val="005C82"/>
      </a:dk2>
      <a:lt2>
        <a:srgbClr val="FEFFFF"/>
      </a:lt2>
      <a:accent1>
        <a:srgbClr val="013959"/>
      </a:accent1>
      <a:accent2>
        <a:srgbClr val="005C82"/>
      </a:accent2>
      <a:accent3>
        <a:srgbClr val="FEFFFF"/>
      </a:accent3>
      <a:accent4>
        <a:srgbClr val="013B5B"/>
      </a:accent4>
      <a:accent5>
        <a:srgbClr val="005D83"/>
      </a:accent5>
      <a:accent6>
        <a:srgbClr val="013A5B"/>
      </a:accent6>
      <a:hlink>
        <a:srgbClr val="35B0C8"/>
      </a:hlink>
      <a:folHlink>
        <a:srgbClr val="35B0C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48</Words>
  <Application>Microsoft Macintosh PowerPoint</Application>
  <PresentationFormat>Widescreen</PresentationFormat>
  <Paragraphs>15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Open Sans Condensed</vt:lpstr>
      <vt:lpstr>Open Sans Condensed ExtraBold</vt:lpstr>
      <vt:lpstr>Open Sans Extrabold</vt:lpstr>
      <vt:lpstr>Open Sans Semibold</vt:lpstr>
      <vt:lpstr>System Font Regular</vt:lpstr>
      <vt:lpstr>Wingdings</vt:lpstr>
      <vt:lpstr>Office Theme</vt:lpstr>
      <vt:lpstr>3_Custom Design</vt:lpstr>
      <vt:lpstr>2_Custom Design</vt:lpstr>
      <vt:lpstr>1_Custom Design</vt:lpstr>
      <vt:lpstr>CLICK TO ADD PRESENTATION TITLE</vt:lpstr>
      <vt:lpstr>Click to edit page 2 title</vt:lpstr>
      <vt:lpstr>Click to edit page 3 title</vt:lpstr>
      <vt:lpstr>Click to edit page 4 title</vt:lpstr>
      <vt:lpstr>Click to edit page 5 title</vt:lpstr>
      <vt:lpstr>Click to edit page 6 title</vt:lpstr>
      <vt:lpstr>FSCJ logo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Rice, Elizabeth L.</dc:creator>
  <cp:lastModifiedBy>Rice, Elizabeth L.</cp:lastModifiedBy>
  <cp:revision>2</cp:revision>
  <dcterms:created xsi:type="dcterms:W3CDTF">2026-06-09T16:27:07Z</dcterms:created>
  <dcterms:modified xsi:type="dcterms:W3CDTF">2026-07-23T16:32:51Z</dcterms:modified>
</cp:coreProperties>
</file>