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  <p:sldMasterId id="2147483663" r:id="rId3"/>
    <p:sldMasterId id="214748365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5C"/>
    <a:srgbClr val="005D83"/>
    <a:srgbClr val="36B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5"/>
    <p:restoredTop sz="97112"/>
  </p:normalViewPr>
  <p:slideViewPr>
    <p:cSldViewPr snapToGrid="0">
      <p:cViewPr>
        <p:scale>
          <a:sx n="145" d="100"/>
          <a:sy n="145" d="100"/>
        </p:scale>
        <p:origin x="-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cj.edu/" TargetMode="Externa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cj.edu/" TargetMode="Externa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cj.edu/" TargetMode="Externa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96ADD1F-92D5-9DE8-E0B1-57C69AFA8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110" y="1815773"/>
            <a:ext cx="10515600" cy="1885371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75000"/>
              </a:lnSpc>
              <a:defRPr sz="9000" b="1" i="0">
                <a:solidFill>
                  <a:schemeClr val="bg1"/>
                </a:solidFill>
                <a:latin typeface="Open Sans Condensed ExtraBold" panose="020B0606030504020204" pitchFamily="34" charset="0"/>
                <a:ea typeface="Open Sans Condensed ExtraBold" panose="020B0606030504020204" pitchFamily="34" charset="0"/>
                <a:cs typeface="Open Sans Condensed ExtraBold" panose="020B0606030504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070864-3A82-EEB1-95E7-7D403490C1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110" y="3886200"/>
            <a:ext cx="10515600" cy="584776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lang="en-US" sz="3200" b="1" i="0" kern="1200" dirty="0" smtClean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428813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bullet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4936-799F-EF6C-D65D-9CF5D0C8F7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255" y="2606276"/>
            <a:ext cx="5257800" cy="33004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B0C8"/>
              </a:buClr>
              <a:defRPr sz="20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36B0C8"/>
              </a:buClr>
              <a:buFont typeface="System Font Regular"/>
              <a:buChar char="-"/>
              <a:defRPr sz="20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36B0C8"/>
              </a:buClr>
              <a:buSzPct val="100000"/>
              <a:buFont typeface="Wingdings" pitchFamily="2" charset="2"/>
              <a:buChar char="§"/>
              <a:defRPr sz="20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Click to edit Second level text</a:t>
            </a:r>
          </a:p>
          <a:p>
            <a:pPr lvl="2"/>
            <a:r>
              <a:rPr lang="en-US" dirty="0"/>
              <a:t>Click to edit Third level text</a:t>
            </a:r>
          </a:p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Click to edit Second level text</a:t>
            </a:r>
          </a:p>
          <a:p>
            <a:pPr lvl="2"/>
            <a:r>
              <a:rPr lang="en-US" dirty="0"/>
              <a:t>Click to edit Third level text</a:t>
            </a:r>
          </a:p>
          <a:p>
            <a:pPr lvl="1"/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8B1CEB6-DE03-9EBE-A240-7AE2258298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56" y="2133983"/>
            <a:ext cx="5257800" cy="3571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en-US" sz="2200" b="1" i="0" kern="1200" dirty="0" smtClean="0">
                <a:solidFill>
                  <a:srgbClr val="005C82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173233C-69DB-2423-9937-604818D108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1944" y="2133983"/>
            <a:ext cx="5257800" cy="3571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en-US" sz="2200" b="1" i="0" kern="1200" dirty="0" smtClean="0">
                <a:solidFill>
                  <a:srgbClr val="005C82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F77C8CD-C031-9411-38FB-C5696E9E17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91945" y="2606276"/>
            <a:ext cx="5257800" cy="33004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B0C8"/>
              </a:buClr>
              <a:defRPr sz="20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36B0C8"/>
              </a:buClr>
              <a:buFont typeface="System Font Regular"/>
              <a:buChar char="-"/>
              <a:defRPr sz="20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36B0C8"/>
              </a:buClr>
              <a:defRPr sz="20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Click to edit Second level text</a:t>
            </a:r>
          </a:p>
          <a:p>
            <a:pPr lvl="2"/>
            <a:r>
              <a:rPr lang="en-US" dirty="0"/>
              <a:t>Click to edit Third level text</a:t>
            </a:r>
          </a:p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Click to edit Second level text</a:t>
            </a:r>
          </a:p>
          <a:p>
            <a:pPr lvl="2"/>
            <a:r>
              <a:rPr lang="en-US" dirty="0"/>
              <a:t>Click to edit Third level text</a:t>
            </a:r>
          </a:p>
          <a:p>
            <a:pPr lvl="1"/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32AD824-07A7-8B0E-64DE-D46C4CA64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57" y="1272208"/>
            <a:ext cx="8385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buNone/>
              <a:defRPr lang="en-US" sz="3600" b="1" i="0" dirty="0" smtClean="0">
                <a:solidFill>
                  <a:srgbClr val="005D83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19006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DE2423-78C9-7C89-5CA0-EC365CDA9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57" y="1272208"/>
            <a:ext cx="8385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buNone/>
              <a:defRPr lang="en-US" sz="3600" b="1" i="0" dirty="0" smtClean="0">
                <a:solidFill>
                  <a:srgbClr val="005D83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EDIT PAGE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B426CD-DB32-1730-8575-219E342948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257" y="2133983"/>
            <a:ext cx="6789737" cy="3571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en-US" sz="2200" b="1" i="0" kern="1200" dirty="0" smtClean="0">
                <a:solidFill>
                  <a:srgbClr val="005C82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2C8457-25BF-3C07-CC97-79F4FAC13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56" y="2598029"/>
            <a:ext cx="6789737" cy="3300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kern="1200" dirty="0" smtClean="0">
                <a:solidFill>
                  <a:srgbClr val="013B5C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1" i="0" u="sng" dirty="0">
                <a:solidFill>
                  <a:srgbClr val="36B0C8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www.fscj.edu</a:t>
            </a:r>
            <a:endParaRPr lang="en-US" sz="2000" b="1" u="sng" dirty="0">
              <a:solidFill>
                <a:srgbClr val="36AFC8"/>
              </a:solidFill>
              <a:effectLst/>
              <a:latin typeface="Open Sans Extrabold" panose="020B0606030504020204" pitchFamily="34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5D3045-42F9-56D9-7B49-65A64D094C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79443" y="2133983"/>
            <a:ext cx="3670300" cy="3765550"/>
          </a:xfrm>
          <a:prstGeom prst="rect">
            <a:avLst/>
          </a:prstGeom>
          <a:ln w="76200">
            <a:solidFill>
              <a:srgbClr val="005D8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DE2423-78C9-7C89-5CA0-EC365CDA9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57" y="1272208"/>
            <a:ext cx="8385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buNone/>
              <a:defRPr lang="en-US" sz="3600" b="1" i="0" dirty="0" smtClean="0">
                <a:solidFill>
                  <a:srgbClr val="005D83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EDIT PAGE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B426CD-DB32-1730-8575-219E342948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257" y="2133983"/>
            <a:ext cx="6789737" cy="3571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en-US" sz="2200" b="1" i="0" kern="1200" dirty="0" smtClean="0">
                <a:solidFill>
                  <a:srgbClr val="005C82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2C8457-25BF-3C07-CC97-79F4FAC13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57" y="2611092"/>
            <a:ext cx="10866121" cy="3300413"/>
          </a:xfrm>
          <a:prstGeom prst="rect">
            <a:avLst/>
          </a:prstGeom>
        </p:spPr>
        <p:txBody>
          <a:bodyPr lIns="0" tIns="0" rIns="0" bIns="0" numCol="2" spcCol="685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kern="1200" dirty="0" smtClean="0">
                <a:solidFill>
                  <a:srgbClr val="013B5C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1" i="0" u="sng" dirty="0">
                <a:solidFill>
                  <a:srgbClr val="36B0C8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www.fscj.edu</a:t>
            </a:r>
            <a:endParaRPr lang="en-US" sz="2000" b="1" i="0" u="sng" dirty="0">
              <a:solidFill>
                <a:srgbClr val="36B0C8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1" i="0" u="sng" dirty="0">
                <a:solidFill>
                  <a:srgbClr val="36B0C8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www.fscj.edu</a:t>
            </a:r>
            <a:endParaRPr lang="en-US" sz="2000" b="1" u="sng" dirty="0">
              <a:solidFill>
                <a:srgbClr val="36AFC8"/>
              </a:solidFill>
              <a:effectLst/>
              <a:latin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DE2423-78C9-7C89-5CA0-EC365CDA9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57" y="1272208"/>
            <a:ext cx="8385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buNone/>
              <a:defRPr lang="en-US" sz="3600" b="1" i="0" dirty="0" smtClean="0">
                <a:solidFill>
                  <a:srgbClr val="005D83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EDIT PAGE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B426CD-DB32-1730-8575-219E342948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257" y="2133983"/>
            <a:ext cx="6789737" cy="3571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en-US" sz="2200" b="1" i="0" kern="1200" dirty="0" smtClean="0">
                <a:solidFill>
                  <a:srgbClr val="005C82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2C8457-25BF-3C07-CC97-79F4FAC13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56" y="2611091"/>
            <a:ext cx="10872216" cy="3520440"/>
          </a:xfrm>
          <a:prstGeom prst="rect">
            <a:avLst/>
          </a:prstGeom>
        </p:spPr>
        <p:txBody>
          <a:bodyPr lIns="0" tIns="0" rIns="0" bIns="0" numCol="3" spcCol="685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kern="1200" dirty="0" smtClean="0">
                <a:solidFill>
                  <a:srgbClr val="013B5C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1" i="0" u="sng" dirty="0">
                <a:solidFill>
                  <a:srgbClr val="36B0C8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www.fscj.edu</a:t>
            </a:r>
            <a:endParaRPr lang="en-US" sz="2000" b="1" i="0" u="sng" dirty="0">
              <a:solidFill>
                <a:srgbClr val="36B0C8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20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20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1" i="0" u="sng" dirty="0">
                <a:solidFill>
                  <a:srgbClr val="36B0C8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www.fscj.edu</a:t>
            </a:r>
            <a:endParaRPr lang="en-US" sz="2000" b="1" u="sng" dirty="0">
              <a:solidFill>
                <a:srgbClr val="36AFC8"/>
              </a:solidFill>
              <a:effectLst/>
              <a:latin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DE2423-78C9-7C89-5CA0-EC365CDA9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57" y="1272208"/>
            <a:ext cx="8385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buNone/>
              <a:defRPr lang="en-US" sz="3600" b="1" i="0" dirty="0" smtClean="0">
                <a:solidFill>
                  <a:srgbClr val="005D83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404492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50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2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EEDBA-D39E-BA01-6AD1-2ADA4038D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D09CD-C52A-F242-91DE-8B8473D47FEE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324FF-E6D2-74DF-CD5F-CAF8415CF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AABC2-8215-9335-FE83-41AC3994F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C127-9CC9-3F4C-BE95-6A489B1A9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12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21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2AEA-A873-D4C4-201F-4115A8A0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95B81-BC20-DA22-A4EC-8A072658D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5C4F1A-81B2-7CB4-DD05-008CEE10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A71CC-6C4B-3ACA-D2CA-582F8D140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51377-0F50-FBE9-1D45-2D336BCF6A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76728-C31F-6D96-F0D0-643866970DC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8465F-F983-0AAF-9562-63DDF6327A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078C9D-ED01-6167-077F-E0EC98816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5C39A-0F88-0300-2D89-3D663031C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E999E-C5F5-B57B-7797-6CD438AB9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923E96-0983-B4C6-3D49-18C0A7A8E8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0998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556880-BA16-6A42-DB0E-336426B4F3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3EAE1-93B2-C181-A4EC-84B0947D34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B6C96-1336-F3F4-2688-5B3C5BFC3C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6560D5-6565-A357-D2D7-38B2CC72BE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95704-328A-4BF7-ED7D-4ADDB3DE4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EE810-5CFC-73FC-E227-8E9BDD782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3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E9789A-FE23-8962-A812-1748C19A68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7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66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FSCJ dark">
      <a:dk1>
        <a:srgbClr val="013B5B"/>
      </a:dk1>
      <a:lt1>
        <a:srgbClr val="FFFFFF"/>
      </a:lt1>
      <a:dk2>
        <a:srgbClr val="005C82"/>
      </a:dk2>
      <a:lt2>
        <a:srgbClr val="FEFFFF"/>
      </a:lt2>
      <a:accent1>
        <a:srgbClr val="013959"/>
      </a:accent1>
      <a:accent2>
        <a:srgbClr val="005C82"/>
      </a:accent2>
      <a:accent3>
        <a:srgbClr val="FEFFFF"/>
      </a:accent3>
      <a:accent4>
        <a:srgbClr val="013B5B"/>
      </a:accent4>
      <a:accent5>
        <a:srgbClr val="005D83"/>
      </a:accent5>
      <a:accent6>
        <a:srgbClr val="013A5B"/>
      </a:accent6>
      <a:hlink>
        <a:srgbClr val="35B0C8"/>
      </a:hlink>
      <a:folHlink>
        <a:srgbClr val="35B0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Open Sans</vt:lpstr>
      <vt:lpstr>Open Sans Condensed</vt:lpstr>
      <vt:lpstr>Open Sans Condensed ExtraBold</vt:lpstr>
      <vt:lpstr>Open Sans Extrabold</vt:lpstr>
      <vt:lpstr>Open Sans Semibold</vt:lpstr>
      <vt:lpstr>System Font Regular</vt:lpstr>
      <vt:lpstr>Wingdings</vt:lpstr>
      <vt:lpstr>Office Theme</vt:lpstr>
      <vt:lpstr>3_Custom Design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Rice, Elizabeth L.</dc:creator>
  <cp:lastModifiedBy>Rice, Elizabeth L.</cp:lastModifiedBy>
  <cp:revision>1</cp:revision>
  <dcterms:created xsi:type="dcterms:W3CDTF">2026-06-09T16:27:07Z</dcterms:created>
  <dcterms:modified xsi:type="dcterms:W3CDTF">2026-06-09T18:54:10Z</dcterms:modified>
</cp:coreProperties>
</file>