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  <p:sldMasterId id="2147483669" r:id="rId2"/>
    <p:sldMasterId id="2147483663" r:id="rId3"/>
    <p:sldMasterId id="2147483652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B5C"/>
    <a:srgbClr val="005D83"/>
    <a:srgbClr val="36B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5"/>
    <p:restoredTop sz="96417"/>
  </p:normalViewPr>
  <p:slideViewPr>
    <p:cSldViewPr snapToGrid="0">
      <p:cViewPr varScale="1">
        <p:scale>
          <a:sx n="159" d="100"/>
          <a:sy n="159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cj.edu/" TargetMode="Externa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cj.edu/" TargetMode="Externa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cj.edu/" TargetMode="External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6F8D-E903-13E5-DA10-C0432204F5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110" y="1828800"/>
            <a:ext cx="8412480" cy="1465309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75000"/>
              </a:lnSpc>
              <a:defRPr sz="7000" b="1" i="0" cap="all" baseline="0">
                <a:solidFill>
                  <a:schemeClr val="bg1"/>
                </a:solidFill>
                <a:latin typeface="Open Sans Condensed ExtraBold" panose="020B0606030504020204" pitchFamily="34" charset="0"/>
                <a:ea typeface="Open Sans Condensed ExtraBold" panose="020B0606030504020204" pitchFamily="34" charset="0"/>
                <a:cs typeface="Open Sans Condensed ExtraBold" panose="020B0606030504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AC0BE1A-6C15-217F-F2F7-C318AE943A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110" y="3517366"/>
            <a:ext cx="8412480" cy="35538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lang="en-US" sz="2500" b="1" i="0" kern="1200" dirty="0" smtClean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79632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B4936-799F-EF6C-D65D-9CF5D0C8F7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691" y="2606277"/>
            <a:ext cx="3943350" cy="33004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>
                <a:srgbClr val="36B0C8"/>
              </a:buClr>
              <a:defRPr sz="15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>
              <a:lnSpc>
                <a:spcPct val="100000"/>
              </a:lnSpc>
              <a:spcBef>
                <a:spcPts val="375"/>
              </a:spcBef>
              <a:spcAft>
                <a:spcPts val="450"/>
              </a:spcAft>
              <a:buClr>
                <a:srgbClr val="36B0C8"/>
              </a:buClr>
              <a:buFont typeface="System Font Regular"/>
              <a:buChar char="-"/>
              <a:defRPr sz="15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>
              <a:buClr>
                <a:srgbClr val="36B0C8"/>
              </a:buClr>
              <a:buSzPct val="100000"/>
              <a:buFont typeface="Wingdings" pitchFamily="2" charset="2"/>
              <a:buChar char="§"/>
              <a:defRPr sz="15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5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5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Click to edit Second level text</a:t>
            </a:r>
          </a:p>
          <a:p>
            <a:pPr lvl="2"/>
            <a:r>
              <a:rPr lang="en-US" dirty="0"/>
              <a:t>Click to edit Third level text</a:t>
            </a:r>
          </a:p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Click to edit Second level text</a:t>
            </a:r>
          </a:p>
          <a:p>
            <a:pPr lvl="2"/>
            <a:r>
              <a:rPr lang="en-US" dirty="0"/>
              <a:t>Click to edit Third level text</a:t>
            </a:r>
          </a:p>
          <a:p>
            <a:pPr lvl="1"/>
            <a:endParaRPr lang="en-US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8B1CEB6-DE03-9EBE-A240-7AE2258298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692" y="2133983"/>
            <a:ext cx="3943350" cy="35718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lang="en-US" sz="1650" b="1" i="0" kern="1200" dirty="0" smtClean="0">
                <a:solidFill>
                  <a:srgbClr val="005C82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A173233C-69DB-2423-9937-604818D108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8958" y="2133983"/>
            <a:ext cx="3943350" cy="35718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lang="en-US" sz="1650" b="1" i="0" kern="1200" cap="all" baseline="0" dirty="0" smtClean="0">
                <a:solidFill>
                  <a:srgbClr val="005C82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F77C8CD-C031-9411-38FB-C5696E9E17E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18959" y="2606277"/>
            <a:ext cx="3943350" cy="33004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>
                <a:srgbClr val="36B0C8"/>
              </a:buClr>
              <a:defRPr sz="15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>
              <a:lnSpc>
                <a:spcPct val="100000"/>
              </a:lnSpc>
              <a:spcBef>
                <a:spcPts val="375"/>
              </a:spcBef>
              <a:spcAft>
                <a:spcPts val="450"/>
              </a:spcAft>
              <a:buClr>
                <a:srgbClr val="36B0C8"/>
              </a:buClr>
              <a:buFont typeface="System Font Regular"/>
              <a:buChar char="-"/>
              <a:defRPr sz="15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36B0C8"/>
              </a:buClr>
              <a:defRPr sz="15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5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5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Click to edit Second level text</a:t>
            </a:r>
          </a:p>
          <a:p>
            <a:pPr lvl="2"/>
            <a:r>
              <a:rPr lang="en-US" dirty="0"/>
              <a:t>Click to edit Third level text</a:t>
            </a:r>
          </a:p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Click to edit Second level text</a:t>
            </a:r>
          </a:p>
          <a:p>
            <a:pPr lvl="2"/>
            <a:r>
              <a:rPr lang="en-US" dirty="0"/>
              <a:t>Click to edit Third level text</a:t>
            </a:r>
          </a:p>
          <a:p>
            <a:pPr lvl="1"/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B32AD824-07A7-8B0E-64DE-D46C4CA64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693" y="1272209"/>
            <a:ext cx="8180615" cy="507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buNone/>
              <a:defRPr lang="en-US" sz="2700" b="1" i="0" cap="all" baseline="0" dirty="0" smtClean="0">
                <a:solidFill>
                  <a:srgbClr val="005D83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EDIT PAGE TITLE</a:t>
            </a:r>
          </a:p>
        </p:txBody>
      </p:sp>
    </p:spTree>
    <p:extLst>
      <p:ext uri="{BB962C8B-B14F-4D97-AF65-F5344CB8AC3E}">
        <p14:creationId xmlns:p14="http://schemas.microsoft.com/office/powerpoint/2010/main" val="190065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DE2423-78C9-7C89-5CA0-EC365CDA9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693" y="1272209"/>
            <a:ext cx="8180614" cy="507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buNone/>
              <a:defRPr lang="en-US" sz="2700" b="1" i="0" cap="all" baseline="0" dirty="0" smtClean="0">
                <a:solidFill>
                  <a:srgbClr val="005D83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EDIT PAGE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B426CD-DB32-1730-8575-219E342948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693" y="2133983"/>
            <a:ext cx="5092303" cy="35718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lang="en-US" sz="1650" b="1" i="0" kern="1200" cap="all" baseline="0" dirty="0" smtClean="0">
                <a:solidFill>
                  <a:srgbClr val="005C82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C2C8457-25BF-3C07-CC97-79F4FAC13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692" y="2598030"/>
            <a:ext cx="5092303" cy="3300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 dirty="0" smtClean="0">
                <a:solidFill>
                  <a:srgbClr val="013B5C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Duis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b="1" i="0" u="sng" dirty="0">
                <a:solidFill>
                  <a:srgbClr val="36B0C8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www.fscj.edu</a:t>
            </a:r>
            <a:endParaRPr lang="en-US" sz="1500" b="1" u="sng" dirty="0">
              <a:solidFill>
                <a:srgbClr val="36AFC8"/>
              </a:solidFill>
              <a:effectLst/>
              <a:latin typeface="Open Sans Extrabold" panose="020B0606030504020204" pitchFamily="34" charset="0"/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5D3045-42F9-56D9-7B49-65A64D094C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09582" y="2133983"/>
            <a:ext cx="2752725" cy="3765550"/>
          </a:xfrm>
          <a:prstGeom prst="rect">
            <a:avLst/>
          </a:prstGeom>
          <a:ln w="76200">
            <a:solidFill>
              <a:srgbClr val="005D8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DE2423-78C9-7C89-5CA0-EC365CDA9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693" y="1272209"/>
            <a:ext cx="8183879" cy="507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buNone/>
              <a:defRPr lang="en-US" sz="2700" b="1" i="0" cap="all" baseline="0" dirty="0" smtClean="0">
                <a:solidFill>
                  <a:srgbClr val="005D83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EDIT PAGE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B426CD-DB32-1730-8575-219E342948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693" y="2133983"/>
            <a:ext cx="8183879" cy="35718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lang="en-US" sz="1650" b="1" i="0" kern="1200" cap="all" baseline="0" dirty="0" smtClean="0">
                <a:solidFill>
                  <a:srgbClr val="005C82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C2C8457-25BF-3C07-CC97-79F4FAC13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693" y="2611094"/>
            <a:ext cx="8183879" cy="3290244"/>
          </a:xfrm>
          <a:prstGeom prst="rect">
            <a:avLst/>
          </a:prstGeom>
        </p:spPr>
        <p:txBody>
          <a:bodyPr lIns="0" tIns="0" rIns="0" bIns="0" numCol="2" spcCol="6858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 dirty="0" smtClean="0">
                <a:solidFill>
                  <a:srgbClr val="013B5C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Duis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b="1" i="0" u="sng" dirty="0">
                <a:solidFill>
                  <a:srgbClr val="36B0C8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www.fscj.edu</a:t>
            </a:r>
            <a:endParaRPr lang="en-US" sz="1500" b="1" i="0" u="sng" dirty="0">
              <a:solidFill>
                <a:srgbClr val="36B0C8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Duis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b="1" i="0" u="sng" dirty="0">
                <a:solidFill>
                  <a:srgbClr val="36B0C8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www.fscj.edu</a:t>
            </a:r>
            <a:endParaRPr lang="en-US" sz="1500" b="1" u="sng" dirty="0">
              <a:solidFill>
                <a:srgbClr val="36AFC8"/>
              </a:solidFill>
              <a:effectLst/>
              <a:latin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5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DE2423-78C9-7C89-5CA0-EC365CDA9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693" y="1272209"/>
            <a:ext cx="8183879" cy="507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buNone/>
              <a:defRPr lang="en-US" sz="2700" b="1" i="0" cap="all" baseline="0" dirty="0" smtClean="0">
                <a:solidFill>
                  <a:srgbClr val="005D83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EDIT PAGE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B426CD-DB32-1730-8575-219E342948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693" y="2133983"/>
            <a:ext cx="8183878" cy="35718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lang="en-US" sz="1650" b="1" i="0" kern="1200" dirty="0" smtClean="0">
                <a:solidFill>
                  <a:srgbClr val="005C82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C2C8457-25BF-3C07-CC97-79F4FAC13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692" y="2611090"/>
            <a:ext cx="8183879" cy="3336352"/>
          </a:xfrm>
          <a:prstGeom prst="rect">
            <a:avLst/>
          </a:prstGeom>
        </p:spPr>
        <p:txBody>
          <a:bodyPr lIns="0" tIns="0" rIns="0" bIns="0" numCol="3" spcCol="6858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 dirty="0" smtClean="0">
                <a:solidFill>
                  <a:srgbClr val="013B5C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Duis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b="1" i="0" u="sng" dirty="0">
                <a:solidFill>
                  <a:srgbClr val="36B0C8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www.fscj.edu</a:t>
            </a:r>
            <a:endParaRPr lang="en-US" sz="1500" b="1" i="0" u="sng" dirty="0">
              <a:solidFill>
                <a:srgbClr val="36B0C8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Duis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sz="1500" dirty="0" err="1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sz="1500" dirty="0">
                <a:solidFill>
                  <a:srgbClr val="013B5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500" b="1" i="0" u="sng" dirty="0">
                <a:solidFill>
                  <a:srgbClr val="36B0C8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www.fscj.edu</a:t>
            </a:r>
            <a:endParaRPr lang="en-US" sz="1500" b="1" u="sng" dirty="0">
              <a:solidFill>
                <a:srgbClr val="36AFC8"/>
              </a:solidFill>
              <a:effectLst/>
              <a:latin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DE2423-78C9-7C89-5CA0-EC365CDA9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693" y="1272209"/>
            <a:ext cx="8183879" cy="507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buNone/>
              <a:defRPr lang="en-US" sz="2700" b="1" i="0" dirty="0" smtClean="0">
                <a:solidFill>
                  <a:srgbClr val="005D83"/>
                </a:solidFill>
                <a:effectLst/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EDIT PAGE TITLE</a:t>
            </a:r>
          </a:p>
        </p:txBody>
      </p:sp>
    </p:spTree>
    <p:extLst>
      <p:ext uri="{BB962C8B-B14F-4D97-AF65-F5344CB8AC3E}">
        <p14:creationId xmlns:p14="http://schemas.microsoft.com/office/powerpoint/2010/main" val="404492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50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05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38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12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21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F309-4F26-D31E-47FA-8D38FCFE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DEA81-19A0-78D0-097A-BFDE9B05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8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117B3-A786-3128-CFC2-E0106FA98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F528-00BF-BA17-1037-A50A40947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79288-756C-4AF1-D7DB-404017C1DB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434EBF-0ACA-9D1A-87F6-D4FA22B241E1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028836-80EB-843A-DC16-A364696A34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693" y="1272209"/>
            <a:ext cx="8180615" cy="50783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8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91363B-E69F-970D-95C7-F295228044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693" y="1272209"/>
            <a:ext cx="8180614" cy="50783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D183A-E15A-BB1A-5BF2-0B621FBBD9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9B0B-BC91-E44C-E54E-8465BD8C3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00DA9A-DE79-EB9B-0386-50FD844E00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59681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771CD5-837A-2615-0A32-D8E8E5E07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693" y="1272209"/>
            <a:ext cx="8183879" cy="507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53C36-520D-7D8E-E077-DEC9C2950C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693" y="2133983"/>
            <a:ext cx="8183879" cy="3571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DE4B4-9953-9A72-702E-FF8813050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693" y="2611094"/>
            <a:ext cx="8183879" cy="32902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2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2BD58D-A789-DBA1-51A2-FA4E859472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693" y="1272209"/>
            <a:ext cx="8183878" cy="507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05904-A2B0-41B6-36AA-D358C42E35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693" y="2133983"/>
            <a:ext cx="8183878" cy="3571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E8D8E-81F8-A53D-85B4-449B1FA54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692" y="2611090"/>
            <a:ext cx="8183879" cy="33363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5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80B430-42B0-81DB-1AB2-33AE2F91AA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693" y="1272209"/>
            <a:ext cx="8183879" cy="50783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117434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FSCJ dark">
      <a:dk1>
        <a:srgbClr val="013B5B"/>
      </a:dk1>
      <a:lt1>
        <a:srgbClr val="FFFFFF"/>
      </a:lt1>
      <a:dk2>
        <a:srgbClr val="005C82"/>
      </a:dk2>
      <a:lt2>
        <a:srgbClr val="FEFFFF"/>
      </a:lt2>
      <a:accent1>
        <a:srgbClr val="013959"/>
      </a:accent1>
      <a:accent2>
        <a:srgbClr val="005C82"/>
      </a:accent2>
      <a:accent3>
        <a:srgbClr val="FEFFFF"/>
      </a:accent3>
      <a:accent4>
        <a:srgbClr val="013B5B"/>
      </a:accent4>
      <a:accent5>
        <a:srgbClr val="005D83"/>
      </a:accent5>
      <a:accent6>
        <a:srgbClr val="013A5B"/>
      </a:accent6>
      <a:hlink>
        <a:srgbClr val="35B0C8"/>
      </a:hlink>
      <a:folHlink>
        <a:srgbClr val="35B0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Open Sans</vt:lpstr>
      <vt:lpstr>Open Sans Condensed</vt:lpstr>
      <vt:lpstr>Open Sans Condensed ExtraBold</vt:lpstr>
      <vt:lpstr>Open Sans Extrabold</vt:lpstr>
      <vt:lpstr>Open Sans Semibold</vt:lpstr>
      <vt:lpstr>System Font Regular</vt:lpstr>
      <vt:lpstr>Wingdings</vt:lpstr>
      <vt:lpstr>4_Custom Design</vt:lpstr>
      <vt:lpstr>3_Custom Design</vt:lpstr>
      <vt:lpstr>2_Custom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Rice, Elizabeth L.</dc:creator>
  <cp:lastModifiedBy>Rice, Elizabeth L.</cp:lastModifiedBy>
  <cp:revision>2</cp:revision>
  <dcterms:created xsi:type="dcterms:W3CDTF">2026-06-09T16:27:07Z</dcterms:created>
  <dcterms:modified xsi:type="dcterms:W3CDTF">2026-06-09T20:51:05Z</dcterms:modified>
</cp:coreProperties>
</file>