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  <p:sldMasterId id="2147483669" r:id="rId2"/>
    <p:sldMasterId id="2147483663" r:id="rId3"/>
    <p:sldMasterId id="2147483652" r:id="rId4"/>
  </p:sldMasterIdLst>
  <p:notesMasterIdLst>
    <p:notesMasterId r:id="rId12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B5C"/>
    <a:srgbClr val="005D83"/>
    <a:srgbClr val="36B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3474"/>
    <p:restoredTop sz="86417"/>
  </p:normalViewPr>
  <p:slideViewPr>
    <p:cSldViewPr snapToGrid="0">
      <p:cViewPr varScale="1">
        <p:scale>
          <a:sx n="119" d="100"/>
          <a:sy n="119" d="100"/>
        </p:scale>
        <p:origin x="200" y="6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BB7FE-3F7C-DA43-B06B-4D4932BB9C50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50095-2051-A34E-9EC7-6E7DA3135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2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0095-2051-A34E-9EC7-6E7DA31358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24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0095-2051-A34E-9EC7-6E7DA31358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89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0095-2051-A34E-9EC7-6E7DA31358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26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0095-2051-A34E-9EC7-6E7DA31358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50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0095-2051-A34E-9EC7-6E7DA31358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67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0095-2051-A34E-9EC7-6E7DA31358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02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0095-2051-A34E-9EC7-6E7DA31358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55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cj.edu/" TargetMode="Externa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cj.edu/" TargetMode="Externa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cj.edu/" TargetMode="External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06F8D-E903-13E5-DA10-C0432204F5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110" y="1828800"/>
            <a:ext cx="8412480" cy="1465309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75000"/>
              </a:lnSpc>
              <a:defRPr sz="7000" b="1" i="0" cap="all" baseline="0">
                <a:solidFill>
                  <a:schemeClr val="bg1"/>
                </a:solidFill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defRPr>
            </a:lvl1pPr>
          </a:lstStyle>
          <a:p>
            <a:r>
              <a:rPr lang="en-US" dirty="0"/>
              <a:t>CLICK TO ADD PRESENTATION TITLE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DAC0BE1A-6C15-217F-F2F7-C318AE943A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0110" y="3517366"/>
            <a:ext cx="8412480" cy="35538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lang="en-US" sz="2500" b="1" i="0" kern="1200" dirty="0" smtClean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</p:spTree>
    <p:extLst>
      <p:ext uri="{BB962C8B-B14F-4D97-AF65-F5344CB8AC3E}">
        <p14:creationId xmlns:p14="http://schemas.microsoft.com/office/powerpoint/2010/main" val="179632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B4936-799F-EF6C-D65D-9CF5D0C8F7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1691" y="2606277"/>
            <a:ext cx="3943350" cy="33004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>
                <a:srgbClr val="36B0C8"/>
              </a:buClr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>
              <a:lnSpc>
                <a:spcPct val="100000"/>
              </a:lnSpc>
              <a:spcBef>
                <a:spcPts val="375"/>
              </a:spcBef>
              <a:spcAft>
                <a:spcPts val="450"/>
              </a:spcAft>
              <a:buClr>
                <a:srgbClr val="36B0C8"/>
              </a:buClr>
              <a:buFont typeface="System Font Regular"/>
              <a:buChar char="-"/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>
              <a:buClr>
                <a:srgbClr val="36B0C8"/>
              </a:buClr>
              <a:buSzPct val="100000"/>
              <a:buFont typeface="Wingdings" pitchFamily="2" charset="2"/>
              <a:buChar char="§"/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1"/>
            <a:endParaRPr lang="en-US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8B1CEB6-DE03-9EBE-A240-7AE2258298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1692" y="2133983"/>
            <a:ext cx="3943350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1650" b="1" i="0" kern="120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A173233C-69DB-2423-9937-604818D108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8958" y="2133983"/>
            <a:ext cx="3943350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1650" b="1" i="0" kern="1200" cap="all" baseline="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F77C8CD-C031-9411-38FB-C5696E9E17E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718959" y="2606277"/>
            <a:ext cx="3943350" cy="33004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>
                <a:srgbClr val="36B0C8"/>
              </a:buClr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>
              <a:lnSpc>
                <a:spcPct val="100000"/>
              </a:lnSpc>
              <a:spcBef>
                <a:spcPts val="375"/>
              </a:spcBef>
              <a:spcAft>
                <a:spcPts val="450"/>
              </a:spcAft>
              <a:buClr>
                <a:srgbClr val="36B0C8"/>
              </a:buClr>
              <a:buFont typeface="System Font Regular"/>
              <a:buChar char="-"/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36B0C8"/>
              </a:buClr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5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1"/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32AD824-07A7-8B0E-64DE-D46C4CA649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1272209"/>
            <a:ext cx="8180615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27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</p:spTree>
    <p:extLst>
      <p:ext uri="{BB962C8B-B14F-4D97-AF65-F5344CB8AC3E}">
        <p14:creationId xmlns:p14="http://schemas.microsoft.com/office/powerpoint/2010/main" val="190065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1272209"/>
            <a:ext cx="8180614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27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DB426CD-DB32-1730-8575-219E342948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1693" y="2133983"/>
            <a:ext cx="5092303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1650" b="1" i="0" kern="1200" cap="all" baseline="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2C8457-25BF-3C07-CC97-79F4FAC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1692" y="2598030"/>
            <a:ext cx="5092303" cy="33004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defRPr lang="en-US" sz="1500" kern="1200" dirty="0" smtClean="0">
                <a:solidFill>
                  <a:srgbClr val="013B5C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1500" b="1" u="sng" dirty="0">
              <a:solidFill>
                <a:srgbClr val="36AFC8"/>
              </a:solidFill>
              <a:effectLst/>
              <a:latin typeface="Open Sans Extrabold" panose="020B0606030504020204" pitchFamily="34" charset="0"/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85D3045-42F9-56D9-7B49-65A64D094C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09582" y="2133983"/>
            <a:ext cx="2752725" cy="3765550"/>
          </a:xfrm>
          <a:prstGeom prst="rect">
            <a:avLst/>
          </a:prstGeom>
          <a:ln w="76200">
            <a:solidFill>
              <a:srgbClr val="005D83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8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1272209"/>
            <a:ext cx="8183879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27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DB426CD-DB32-1730-8575-219E342948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1693" y="2133983"/>
            <a:ext cx="8183879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1650" b="1" i="0" kern="1200" cap="all" baseline="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2C8457-25BF-3C07-CC97-79F4FAC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1693" y="2611094"/>
            <a:ext cx="8183879" cy="3290244"/>
          </a:xfrm>
          <a:prstGeom prst="rect">
            <a:avLst/>
          </a:prstGeom>
        </p:spPr>
        <p:txBody>
          <a:bodyPr lIns="0" tIns="0" rIns="0" bIns="0" numCol="2" spcCol="685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defRPr lang="en-US" sz="1500" kern="1200" dirty="0" smtClean="0">
                <a:solidFill>
                  <a:srgbClr val="013B5C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Ut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1500" b="1" i="0" u="sng" dirty="0">
              <a:solidFill>
                <a:srgbClr val="36B0C8"/>
              </a:solidFill>
              <a:effectLst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Ut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1500" b="1" u="sng" dirty="0">
              <a:solidFill>
                <a:srgbClr val="36AFC8"/>
              </a:solidFill>
              <a:effectLst/>
              <a:latin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55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1272209"/>
            <a:ext cx="8183879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27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DB426CD-DB32-1730-8575-219E342948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1693" y="2133983"/>
            <a:ext cx="8183878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1650" b="1" i="0" kern="120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2C8457-25BF-3C07-CC97-79F4FAC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1692" y="2611090"/>
            <a:ext cx="8183879" cy="3336352"/>
          </a:xfrm>
          <a:prstGeom prst="rect">
            <a:avLst/>
          </a:prstGeom>
        </p:spPr>
        <p:txBody>
          <a:bodyPr lIns="0" tIns="0" rIns="0" bIns="0" numCol="3" spcCol="685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defRPr lang="en-US" sz="1500" kern="1200" dirty="0" smtClean="0">
                <a:solidFill>
                  <a:srgbClr val="013B5C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1500" b="1" i="0" u="sng" dirty="0">
              <a:solidFill>
                <a:srgbClr val="36B0C8"/>
              </a:solidFill>
              <a:effectLst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15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15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15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1500" b="1" u="sng" dirty="0">
              <a:solidFill>
                <a:srgbClr val="36AFC8"/>
              </a:solidFill>
              <a:effectLst/>
              <a:latin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82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1272209"/>
            <a:ext cx="8183879" cy="507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2700" b="1" i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</p:spTree>
    <p:extLst>
      <p:ext uri="{BB962C8B-B14F-4D97-AF65-F5344CB8AC3E}">
        <p14:creationId xmlns:p14="http://schemas.microsoft.com/office/powerpoint/2010/main" val="404492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50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05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38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12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21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41BF3A5-4D16-FF64-01A1-6689337B8C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0717" y="1817052"/>
            <a:ext cx="8493173" cy="161194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6858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9000" b="1" i="0" kern="1200" cap="all" spc="-50" baseline="0">
                <a:solidFill>
                  <a:schemeClr val="bg1"/>
                </a:solidFill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000" b="1" i="0" u="none" strike="noStrike" kern="1200" cap="all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rPr>
              <a:t>CLICK TO ADD </a:t>
            </a:r>
            <a:br>
              <a:rPr kumimoji="0" lang="en-US" sz="7000" b="1" i="0" u="none" strike="noStrike" kern="1200" cap="all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rPr>
            </a:br>
            <a:r>
              <a:rPr kumimoji="0" lang="en-US" sz="7000" b="1" i="0" u="none" strike="noStrike" kern="1200" cap="all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rPr>
              <a:t>PRESENTATION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E1EA16-C56D-E7BF-6D98-B07982BFD161}"/>
              </a:ext>
            </a:extLst>
          </p:cNvPr>
          <p:cNvSpPr txBox="1">
            <a:spLocks/>
          </p:cNvSpPr>
          <p:nvPr/>
        </p:nvSpPr>
        <p:spPr>
          <a:xfrm>
            <a:off x="280717" y="3485094"/>
            <a:ext cx="8493173" cy="45220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30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2pPr>
            <a:lvl3pPr marL="914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30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3pPr>
            <a:lvl4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30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4pPr>
            <a:lvl5pPr marL="1828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30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/>
              <a:t>Click to add Subhead</a:t>
            </a:r>
          </a:p>
        </p:txBody>
      </p:sp>
    </p:spTree>
    <p:extLst>
      <p:ext uri="{BB962C8B-B14F-4D97-AF65-F5344CB8AC3E}">
        <p14:creationId xmlns:p14="http://schemas.microsoft.com/office/powerpoint/2010/main" val="2091580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482B9663-06A2-91A0-C6D2-36E28649D0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1013" y="1271588"/>
            <a:ext cx="8181975" cy="4662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2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8F528-00BF-BA17-1037-A50A409478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0117B3-A786-3128-CFC2-E0106FA98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79288-756C-4AF1-D7DB-404017C1DB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434EBF-0ACA-9D1A-87F6-D4FA22B241E1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8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FF55C1BC-E0B5-7551-743B-0733F01D7D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1013" y="1271588"/>
            <a:ext cx="8181975" cy="4662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3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D183A-E15A-BB1A-5BF2-0B621FBBD9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99B0B-BC91-E44C-E54E-8465BD8C3B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00DA9A-DE79-EB9B-0386-50FD844E0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59681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94FCE1-AD1A-FE81-269D-C6D45C0F09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1013" y="1271588"/>
            <a:ext cx="8181975" cy="4662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4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53C36-520D-7D8E-E077-DEC9C2950C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1693" y="2133983"/>
            <a:ext cx="8183879" cy="3571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DE4B4-9953-9A72-702E-FF88130509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693" y="2611094"/>
            <a:ext cx="8183879" cy="329024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82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31096D7B-DB4F-9B8F-C10C-7F47894305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1013" y="1271588"/>
            <a:ext cx="8181975" cy="4662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5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05904-A2B0-41B6-36AA-D358C42E35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1693" y="2133983"/>
            <a:ext cx="8183878" cy="3571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CE8D8E-81F8-A53D-85B4-449B1FA540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692" y="2611090"/>
            <a:ext cx="8183879" cy="333635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57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>
            <a:extLst>
              <a:ext uri="{FF2B5EF4-FFF2-40B4-BE49-F238E27FC236}">
                <a16:creationId xmlns:a16="http://schemas.microsoft.com/office/drawing/2014/main" id="{C42BD0C0-C62C-6A82-AE91-E3284C8794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1013" y="1271588"/>
            <a:ext cx="8181975" cy="4662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6 title</a:t>
            </a:r>
          </a:p>
        </p:txBody>
      </p:sp>
    </p:spTree>
    <p:extLst>
      <p:ext uri="{BB962C8B-B14F-4D97-AF65-F5344CB8AC3E}">
        <p14:creationId xmlns:p14="http://schemas.microsoft.com/office/powerpoint/2010/main" val="19413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E15F0-8D97-85E7-F743-EB89F32C52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25563"/>
            <a:ext cx="78867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FSCJ logo</a:t>
            </a:r>
          </a:p>
        </p:txBody>
      </p:sp>
    </p:spTree>
    <p:extLst>
      <p:ext uri="{BB962C8B-B14F-4D97-AF65-F5344CB8AC3E}">
        <p14:creationId xmlns:p14="http://schemas.microsoft.com/office/powerpoint/2010/main" val="1884117434"/>
      </p:ext>
    </p:extLst>
  </p:cSld>
  <p:clrMapOvr>
    <a:masterClrMapping/>
  </p:clrMapOvr>
</p:sld>
</file>

<file path=ppt/theme/theme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FSCJ dark">
      <a:dk1>
        <a:srgbClr val="013B5B"/>
      </a:dk1>
      <a:lt1>
        <a:srgbClr val="FFFFFF"/>
      </a:lt1>
      <a:dk2>
        <a:srgbClr val="005C82"/>
      </a:dk2>
      <a:lt2>
        <a:srgbClr val="FEFFFF"/>
      </a:lt2>
      <a:accent1>
        <a:srgbClr val="013959"/>
      </a:accent1>
      <a:accent2>
        <a:srgbClr val="005C82"/>
      </a:accent2>
      <a:accent3>
        <a:srgbClr val="FEFFFF"/>
      </a:accent3>
      <a:accent4>
        <a:srgbClr val="013B5B"/>
      </a:accent4>
      <a:accent5>
        <a:srgbClr val="005D83"/>
      </a:accent5>
      <a:accent6>
        <a:srgbClr val="013A5B"/>
      </a:accent6>
      <a:hlink>
        <a:srgbClr val="35B0C8"/>
      </a:hlink>
      <a:folHlink>
        <a:srgbClr val="35B0C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49</Words>
  <Application>Microsoft Macintosh PowerPoint</Application>
  <PresentationFormat>On-screen Show (4:3)</PresentationFormat>
  <Paragraphs>15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Open Sans Condensed</vt:lpstr>
      <vt:lpstr>Open Sans Condensed ExtraBold</vt:lpstr>
      <vt:lpstr>Open Sans Extrabold</vt:lpstr>
      <vt:lpstr>Open Sans Semibold</vt:lpstr>
      <vt:lpstr>System Font Regular</vt:lpstr>
      <vt:lpstr>Wingdings</vt:lpstr>
      <vt:lpstr>4_Custom Design</vt:lpstr>
      <vt:lpstr>3_Custom Design</vt:lpstr>
      <vt:lpstr>2_Custom Design</vt:lpstr>
      <vt:lpstr>1_Custom Design</vt:lpstr>
      <vt:lpstr>CLICK TO ADD  PRESENTATION TITLE</vt:lpstr>
      <vt:lpstr>Click to edit page 2 title</vt:lpstr>
      <vt:lpstr>Click to edit page 3 title</vt:lpstr>
      <vt:lpstr>Click to edit page 4 title</vt:lpstr>
      <vt:lpstr>Click to edit page 5 title</vt:lpstr>
      <vt:lpstr>Click to edit page 6 title</vt:lpstr>
      <vt:lpstr>FSCJ logo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Rice, Elizabeth L.</dc:creator>
  <cp:lastModifiedBy>Rice, Elizabeth L.</cp:lastModifiedBy>
  <cp:revision>3</cp:revision>
  <dcterms:created xsi:type="dcterms:W3CDTF">2026-06-09T16:27:07Z</dcterms:created>
  <dcterms:modified xsi:type="dcterms:W3CDTF">2026-07-23T16:48:39Z</dcterms:modified>
</cp:coreProperties>
</file>